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sldIdLst>
    <p:sldId id="256" r:id="rId2"/>
    <p:sldId id="499" r:id="rId3"/>
    <p:sldId id="525" r:id="rId4"/>
    <p:sldId id="526" r:id="rId5"/>
    <p:sldId id="257" r:id="rId6"/>
    <p:sldId id="298" r:id="rId7"/>
    <p:sldId id="299" r:id="rId8"/>
    <p:sldId id="300" r:id="rId9"/>
    <p:sldId id="517" r:id="rId10"/>
    <p:sldId id="492" r:id="rId11"/>
    <p:sldId id="522" r:id="rId12"/>
    <p:sldId id="524" r:id="rId13"/>
    <p:sldId id="523" r:id="rId14"/>
    <p:sldId id="260" r:id="rId15"/>
    <p:sldId id="498" r:id="rId16"/>
    <p:sldId id="261" r:id="rId17"/>
    <p:sldId id="503" r:id="rId18"/>
    <p:sldId id="501" r:id="rId19"/>
    <p:sldId id="301" r:id="rId20"/>
    <p:sldId id="305" r:id="rId21"/>
    <p:sldId id="307" r:id="rId22"/>
    <p:sldId id="317" r:id="rId23"/>
    <p:sldId id="505" r:id="rId24"/>
    <p:sldId id="504" r:id="rId25"/>
    <p:sldId id="507" r:id="rId26"/>
    <p:sldId id="319" r:id="rId27"/>
    <p:sldId id="516" r:id="rId28"/>
    <p:sldId id="320" r:id="rId29"/>
    <p:sldId id="527" r:id="rId30"/>
    <p:sldId id="528" r:id="rId31"/>
    <p:sldId id="529" r:id="rId32"/>
    <p:sldId id="530" r:id="rId33"/>
    <p:sldId id="531" r:id="rId34"/>
    <p:sldId id="532" r:id="rId35"/>
    <p:sldId id="588" r:id="rId36"/>
    <p:sldId id="589" r:id="rId37"/>
    <p:sldId id="590" r:id="rId38"/>
    <p:sldId id="591" r:id="rId39"/>
    <p:sldId id="592" r:id="rId40"/>
    <p:sldId id="593" r:id="rId41"/>
    <p:sldId id="594" r:id="rId42"/>
    <p:sldId id="595" r:id="rId43"/>
    <p:sldId id="596" r:id="rId44"/>
    <p:sldId id="597" r:id="rId45"/>
    <p:sldId id="598" r:id="rId46"/>
    <p:sldId id="599" r:id="rId47"/>
    <p:sldId id="600" r:id="rId48"/>
    <p:sldId id="601" r:id="rId49"/>
    <p:sldId id="602" r:id="rId50"/>
    <p:sldId id="603" r:id="rId51"/>
    <p:sldId id="604" r:id="rId52"/>
    <p:sldId id="605" r:id="rId53"/>
    <p:sldId id="606" r:id="rId54"/>
    <p:sldId id="607" r:id="rId55"/>
    <p:sldId id="608" r:id="rId56"/>
    <p:sldId id="609" r:id="rId57"/>
    <p:sldId id="610" r:id="rId58"/>
    <p:sldId id="611" r:id="rId59"/>
    <p:sldId id="612" r:id="rId60"/>
    <p:sldId id="613" r:id="rId61"/>
    <p:sldId id="614" r:id="rId62"/>
    <p:sldId id="615" r:id="rId63"/>
    <p:sldId id="616" r:id="rId64"/>
    <p:sldId id="617" r:id="rId65"/>
    <p:sldId id="618" r:id="rId66"/>
    <p:sldId id="619" r:id="rId67"/>
    <p:sldId id="620" r:id="rId68"/>
    <p:sldId id="621" r:id="rId69"/>
    <p:sldId id="622" r:id="rId70"/>
    <p:sldId id="623" r:id="rId71"/>
    <p:sldId id="624" r:id="rId72"/>
    <p:sldId id="625" r:id="rId73"/>
    <p:sldId id="626" r:id="rId74"/>
    <p:sldId id="627" r:id="rId75"/>
    <p:sldId id="628" r:id="rId76"/>
    <p:sldId id="629" r:id="rId77"/>
    <p:sldId id="630" r:id="rId78"/>
    <p:sldId id="631" r:id="rId79"/>
    <p:sldId id="632" r:id="rId80"/>
    <p:sldId id="633" r:id="rId81"/>
    <p:sldId id="634" r:id="rId82"/>
    <p:sldId id="562" r:id="rId83"/>
    <p:sldId id="563" r:id="rId84"/>
    <p:sldId id="564" r:id="rId85"/>
    <p:sldId id="566" r:id="rId86"/>
    <p:sldId id="567" r:id="rId87"/>
    <p:sldId id="568" r:id="rId88"/>
    <p:sldId id="569" r:id="rId89"/>
    <p:sldId id="570" r:id="rId90"/>
    <p:sldId id="571" r:id="rId91"/>
    <p:sldId id="572" r:id="rId92"/>
    <p:sldId id="573" r:id="rId93"/>
    <p:sldId id="574" r:id="rId94"/>
    <p:sldId id="575" r:id="rId95"/>
    <p:sldId id="576" r:id="rId96"/>
    <p:sldId id="577" r:id="rId97"/>
    <p:sldId id="578" r:id="rId98"/>
    <p:sldId id="579" r:id="rId99"/>
    <p:sldId id="580" r:id="rId100"/>
    <p:sldId id="581" r:id="rId101"/>
    <p:sldId id="582" r:id="rId102"/>
    <p:sldId id="583" r:id="rId103"/>
    <p:sldId id="584" r:id="rId104"/>
    <p:sldId id="585" r:id="rId105"/>
    <p:sldId id="586" r:id="rId106"/>
    <p:sldId id="587" r:id="rId107"/>
    <p:sldId id="491" r:id="rId108"/>
  </p:sldIdLst>
  <p:sldSz cx="9144000" cy="6858000" type="screen4x3"/>
  <p:notesSz cx="6858000" cy="9144000"/>
  <p:custDataLst>
    <p:tags r:id="rId110"/>
  </p:custDataLst>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302"/>
    <a:srgbClr val="00FF00"/>
    <a:srgbClr val="00FFFF"/>
    <a:srgbClr val="0000CC"/>
    <a:srgbClr val="FFFF00"/>
    <a:srgbClr val="FF0000"/>
    <a:srgbClr val="FF99FF"/>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570" y="48"/>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5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diagrams/_rels/data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image" Target="../media/image122.png"/></Relationships>
</file>

<file path=ppt/diagrams/_rels/drawing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image" Target="../media/image1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DC7398-9D8D-43B3-9005-D401F888B937}" type="doc">
      <dgm:prSet loTypeId="urn:microsoft.com/office/officeart/2005/8/layout/venn1" loCatId="relationship" qsTypeId="urn:microsoft.com/office/officeart/2005/8/quickstyle/simple1" qsCatId="simple" csTypeId="urn:microsoft.com/office/officeart/2005/8/colors/accent1_2" csCatId="accent1"/>
      <dgm:spPr/>
    </dgm:pt>
    <dgm:pt modelId="{9EBAB2CA-0989-4E07-8410-5972DEF25C38}">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endParaRPr>
        </a:p>
      </dgm:t>
    </dgm:pt>
    <dgm:pt modelId="{FA4B5142-A165-4384-934E-D8CBDE9C39FF}" type="parTrans" cxnId="{71A39558-0050-4A58-B22B-C9C06E9B7E27}">
      <dgm:prSet/>
      <dgm:spPr/>
    </dgm:pt>
    <dgm:pt modelId="{E14E4D75-73B0-491C-9B27-14332C8A31B9}" type="sibTrans" cxnId="{71A39558-0050-4A58-B22B-C9C06E9B7E27}">
      <dgm:prSet/>
      <dgm:spPr/>
    </dgm:pt>
    <dgm:pt modelId="{1A0044AF-56FC-4518-837F-994097A80C2C}">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endParaRPr>
        </a:p>
      </dgm:t>
    </dgm:pt>
    <dgm:pt modelId="{C347B13D-C30F-4347-8FB2-46F6C662350D}" type="parTrans" cxnId="{71233C19-85F3-477C-96AE-85078BC4C2ED}">
      <dgm:prSet/>
      <dgm:spPr/>
    </dgm:pt>
    <dgm:pt modelId="{E19E87E1-C7C7-4C82-AF95-55AE9F36BE33}" type="sibTrans" cxnId="{71233C19-85F3-477C-96AE-85078BC4C2ED}">
      <dgm:prSet/>
      <dgm:spPr/>
    </dgm:pt>
    <dgm:pt modelId="{42820D93-2588-4DD3-AE22-9AEEBDEC5ED7}" type="pres">
      <dgm:prSet presAssocID="{21DC7398-9D8D-43B3-9005-D401F888B937}" presName="compositeShape" presStyleCnt="0">
        <dgm:presLayoutVars>
          <dgm:chMax val="7"/>
          <dgm:dir/>
          <dgm:resizeHandles val="exact"/>
        </dgm:presLayoutVars>
      </dgm:prSet>
      <dgm:spPr/>
    </dgm:pt>
    <dgm:pt modelId="{EAAE49F0-0E6D-4FF5-8694-FE5E9F116B94}" type="pres">
      <dgm:prSet presAssocID="{9EBAB2CA-0989-4E07-8410-5972DEF25C38}" presName="circ1" presStyleLbl="vennNode1" presStyleIdx="0" presStyleCnt="2"/>
      <dgm:spPr/>
      <dgm:t>
        <a:bodyPr/>
        <a:lstStyle/>
        <a:p>
          <a:endParaRPr lang="en-US"/>
        </a:p>
      </dgm:t>
    </dgm:pt>
    <dgm:pt modelId="{E2E30884-66FA-4759-92EF-3F2B82DEEE46}" type="pres">
      <dgm:prSet presAssocID="{9EBAB2CA-0989-4E07-8410-5972DEF25C38}" presName="circ1Tx" presStyleLbl="revTx" presStyleIdx="0" presStyleCnt="0">
        <dgm:presLayoutVars>
          <dgm:chMax val="0"/>
          <dgm:chPref val="0"/>
          <dgm:bulletEnabled val="1"/>
        </dgm:presLayoutVars>
      </dgm:prSet>
      <dgm:spPr/>
      <dgm:t>
        <a:bodyPr/>
        <a:lstStyle/>
        <a:p>
          <a:endParaRPr lang="en-US"/>
        </a:p>
      </dgm:t>
    </dgm:pt>
    <dgm:pt modelId="{FBC4A52D-103F-4244-BFD4-251346F80707}" type="pres">
      <dgm:prSet presAssocID="{1A0044AF-56FC-4518-837F-994097A80C2C}" presName="circ2" presStyleLbl="vennNode1" presStyleIdx="1" presStyleCnt="2"/>
      <dgm:spPr/>
      <dgm:t>
        <a:bodyPr/>
        <a:lstStyle/>
        <a:p>
          <a:endParaRPr lang="en-US"/>
        </a:p>
      </dgm:t>
    </dgm:pt>
    <dgm:pt modelId="{237A2653-E99B-4E2B-82C7-E703F377A558}" type="pres">
      <dgm:prSet presAssocID="{1A0044AF-56FC-4518-837F-994097A80C2C}" presName="circ2Tx" presStyleLbl="revTx" presStyleIdx="0" presStyleCnt="0">
        <dgm:presLayoutVars>
          <dgm:chMax val="0"/>
          <dgm:chPref val="0"/>
          <dgm:bulletEnabled val="1"/>
        </dgm:presLayoutVars>
      </dgm:prSet>
      <dgm:spPr/>
      <dgm:t>
        <a:bodyPr/>
        <a:lstStyle/>
        <a:p>
          <a:endParaRPr lang="en-US"/>
        </a:p>
      </dgm:t>
    </dgm:pt>
  </dgm:ptLst>
  <dgm:cxnLst>
    <dgm:cxn modelId="{7E192312-E965-495F-9CF2-8261182D6AF7}" type="presOf" srcId="{9EBAB2CA-0989-4E07-8410-5972DEF25C38}" destId="{EAAE49F0-0E6D-4FF5-8694-FE5E9F116B94}" srcOrd="0" destOrd="0" presId="urn:microsoft.com/office/officeart/2005/8/layout/venn1"/>
    <dgm:cxn modelId="{33CB676C-2B54-46F9-99FA-BE1D0846C6A5}" type="presOf" srcId="{9EBAB2CA-0989-4E07-8410-5972DEF25C38}" destId="{E2E30884-66FA-4759-92EF-3F2B82DEEE46}" srcOrd="1" destOrd="0" presId="urn:microsoft.com/office/officeart/2005/8/layout/venn1"/>
    <dgm:cxn modelId="{04443DBB-97AE-452A-B61A-2EB991DBD48E}" type="presOf" srcId="{1A0044AF-56FC-4518-837F-994097A80C2C}" destId="{FBC4A52D-103F-4244-BFD4-251346F80707}" srcOrd="0" destOrd="0" presId="urn:microsoft.com/office/officeart/2005/8/layout/venn1"/>
    <dgm:cxn modelId="{B656FA75-1BC6-430A-B5CE-1E2530D3C241}" type="presOf" srcId="{21DC7398-9D8D-43B3-9005-D401F888B937}" destId="{42820D93-2588-4DD3-AE22-9AEEBDEC5ED7}" srcOrd="0" destOrd="0" presId="urn:microsoft.com/office/officeart/2005/8/layout/venn1"/>
    <dgm:cxn modelId="{71233C19-85F3-477C-96AE-85078BC4C2ED}" srcId="{21DC7398-9D8D-43B3-9005-D401F888B937}" destId="{1A0044AF-56FC-4518-837F-994097A80C2C}" srcOrd="1" destOrd="0" parTransId="{C347B13D-C30F-4347-8FB2-46F6C662350D}" sibTransId="{E19E87E1-C7C7-4C82-AF95-55AE9F36BE33}"/>
    <dgm:cxn modelId="{ADAF7634-DED1-49C9-A630-4509AEEACA69}" type="presOf" srcId="{1A0044AF-56FC-4518-837F-994097A80C2C}" destId="{237A2653-E99B-4E2B-82C7-E703F377A558}" srcOrd="1" destOrd="0" presId="urn:microsoft.com/office/officeart/2005/8/layout/venn1"/>
    <dgm:cxn modelId="{71A39558-0050-4A58-B22B-C9C06E9B7E27}" srcId="{21DC7398-9D8D-43B3-9005-D401F888B937}" destId="{9EBAB2CA-0989-4E07-8410-5972DEF25C38}" srcOrd="0" destOrd="0" parTransId="{FA4B5142-A165-4384-934E-D8CBDE9C39FF}" sibTransId="{E14E4D75-73B0-491C-9B27-14332C8A31B9}"/>
    <dgm:cxn modelId="{6FAB8FCD-3BCA-4896-80F4-2C9CB5A49EFE}" type="presParOf" srcId="{42820D93-2588-4DD3-AE22-9AEEBDEC5ED7}" destId="{EAAE49F0-0E6D-4FF5-8694-FE5E9F116B94}" srcOrd="0" destOrd="0" presId="urn:microsoft.com/office/officeart/2005/8/layout/venn1"/>
    <dgm:cxn modelId="{15C2C93B-BAD2-462A-9BA4-599527598D5E}" type="presParOf" srcId="{42820D93-2588-4DD3-AE22-9AEEBDEC5ED7}" destId="{E2E30884-66FA-4759-92EF-3F2B82DEEE46}" srcOrd="1" destOrd="0" presId="urn:microsoft.com/office/officeart/2005/8/layout/venn1"/>
    <dgm:cxn modelId="{FB6FC0C9-AEC0-4884-9500-B7E469E25EC1}" type="presParOf" srcId="{42820D93-2588-4DD3-AE22-9AEEBDEC5ED7}" destId="{FBC4A52D-103F-4244-BFD4-251346F80707}" srcOrd="2" destOrd="0" presId="urn:microsoft.com/office/officeart/2005/8/layout/venn1"/>
    <dgm:cxn modelId="{B4C17622-064D-4B3C-BB98-EC85EE51B615}" type="presParOf" srcId="{42820D93-2588-4DD3-AE22-9AEEBDEC5ED7}" destId="{237A2653-E99B-4E2B-82C7-E703F377A558}" srcOrd="3"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A1DED-773F-4184-B50E-B0B1861D0345}" type="doc">
      <dgm:prSet loTypeId="urn:microsoft.com/office/officeart/2005/8/layout/arrow2" loCatId="process" qsTypeId="urn:microsoft.com/office/officeart/2005/8/quickstyle/3d8" qsCatId="3D" csTypeId="urn:microsoft.com/office/officeart/2005/8/colors/accent3_4" csCatId="accent3" phldr="1"/>
      <dgm:spPr/>
    </dgm:pt>
    <dgm:pt modelId="{9CB28F0B-A3D5-4528-8F30-5B265BF5644E}">
      <dgm:prSet phldrT="[Text]" phldr="1"/>
      <dgm:spPr>
        <a:blipFill rotWithShape="0">
          <a:blip xmlns:r="http://schemas.openxmlformats.org/officeDocument/2006/relationships" r:embed="rId1"/>
          <a:stretch>
            <a:fillRect/>
          </a:stretch>
        </a:blipFill>
      </dgm:spPr>
      <dgm:t>
        <a:bodyPr/>
        <a:lstStyle/>
        <a:p>
          <a:endParaRPr lang="en-US" dirty="0"/>
        </a:p>
      </dgm:t>
    </dgm:pt>
    <dgm:pt modelId="{2F9412DC-0C63-437B-A814-A42234D52CF9}" type="parTrans" cxnId="{BC23BA72-6798-4831-A2D9-382F4BFECBEC}">
      <dgm:prSet/>
      <dgm:spPr/>
      <dgm:t>
        <a:bodyPr/>
        <a:lstStyle/>
        <a:p>
          <a:endParaRPr lang="en-US"/>
        </a:p>
      </dgm:t>
    </dgm:pt>
    <dgm:pt modelId="{C1E21CE0-E883-4B0B-ADEB-2557D29EE29A}" type="sibTrans" cxnId="{BC23BA72-6798-4831-A2D9-382F4BFECBEC}">
      <dgm:prSet/>
      <dgm:spPr/>
      <dgm:t>
        <a:bodyPr/>
        <a:lstStyle/>
        <a:p>
          <a:endParaRPr lang="en-US"/>
        </a:p>
      </dgm:t>
    </dgm:pt>
    <dgm:pt modelId="{851A2D65-3745-4319-9CE4-3B2CA5FFFD1D}">
      <dgm:prSet phldrT="[Text]" phldr="1"/>
      <dgm:spPr>
        <a:blipFill rotWithShape="0">
          <a:blip xmlns:r="http://schemas.openxmlformats.org/officeDocument/2006/relationships" r:embed="rId2"/>
          <a:stretch>
            <a:fillRect/>
          </a:stretch>
        </a:blipFill>
      </dgm:spPr>
      <dgm:t>
        <a:bodyPr/>
        <a:lstStyle/>
        <a:p>
          <a:endParaRPr lang="en-US" dirty="0"/>
        </a:p>
      </dgm:t>
    </dgm:pt>
    <dgm:pt modelId="{5CBC81F0-206C-47BB-9A8B-C28C88821947}" type="sibTrans" cxnId="{7FB138F8-BAFF-4C31-AB4A-0FF5764A5932}">
      <dgm:prSet/>
      <dgm:spPr/>
      <dgm:t>
        <a:bodyPr/>
        <a:lstStyle/>
        <a:p>
          <a:endParaRPr lang="en-US"/>
        </a:p>
      </dgm:t>
    </dgm:pt>
    <dgm:pt modelId="{36A4408C-5B89-4D6A-B034-C4E94B8DB8EC}" type="parTrans" cxnId="{7FB138F8-BAFF-4C31-AB4A-0FF5764A5932}">
      <dgm:prSet/>
      <dgm:spPr/>
      <dgm:t>
        <a:bodyPr/>
        <a:lstStyle/>
        <a:p>
          <a:endParaRPr lang="en-US"/>
        </a:p>
      </dgm:t>
    </dgm:pt>
    <dgm:pt modelId="{3EF94A49-8B00-4AE6-82A5-0B37128099A8}" type="pres">
      <dgm:prSet presAssocID="{B4AA1DED-773F-4184-B50E-B0B1861D0345}" presName="arrowDiagram" presStyleCnt="0">
        <dgm:presLayoutVars>
          <dgm:chMax val="5"/>
          <dgm:dir/>
          <dgm:resizeHandles val="exact"/>
        </dgm:presLayoutVars>
      </dgm:prSet>
      <dgm:spPr/>
    </dgm:pt>
    <dgm:pt modelId="{EE5C6161-035B-4C3E-995C-ADBB8895641A}" type="pres">
      <dgm:prSet presAssocID="{B4AA1DED-773F-4184-B50E-B0B1861D0345}" presName="arrow" presStyleLbl="bgShp" presStyleIdx="0" presStyleCnt="1" custLinFactNeighborX="13793" custLinFactNeighborY="14857"/>
      <dgm:spPr>
        <a:solidFill>
          <a:srgbClr val="FF0000"/>
        </a:solidFill>
      </dgm:spPr>
    </dgm:pt>
    <dgm:pt modelId="{BE1313CD-2DF4-41CB-8511-EF3C4864B3B5}" type="pres">
      <dgm:prSet presAssocID="{B4AA1DED-773F-4184-B50E-B0B1861D0345}" presName="arrowDiagram2" presStyleCnt="0"/>
      <dgm:spPr/>
    </dgm:pt>
    <dgm:pt modelId="{6876AB46-702E-4FFE-B024-4D8D4472058D}" type="pres">
      <dgm:prSet presAssocID="{851A2D65-3745-4319-9CE4-3B2CA5FFFD1D}" presName="bullet2a" presStyleLbl="node1" presStyleIdx="0" presStyleCnt="2"/>
      <dgm:spPr/>
    </dgm:pt>
    <dgm:pt modelId="{17013ABC-D592-464D-B42E-3080D3E579F4}" type="pres">
      <dgm:prSet presAssocID="{851A2D65-3745-4319-9CE4-3B2CA5FFFD1D}" presName="textBox2a" presStyleLbl="revTx" presStyleIdx="0" presStyleCnt="2" custScaleX="165460" custScaleY="119658" custLinFactNeighborX="-37504" custLinFactNeighborY="99470">
        <dgm:presLayoutVars>
          <dgm:bulletEnabled val="1"/>
        </dgm:presLayoutVars>
      </dgm:prSet>
      <dgm:spPr/>
      <dgm:t>
        <a:bodyPr/>
        <a:lstStyle/>
        <a:p>
          <a:endParaRPr lang="en-US"/>
        </a:p>
      </dgm:t>
    </dgm:pt>
    <dgm:pt modelId="{C2B20FE7-AA53-4EAC-A145-36400ECF1963}" type="pres">
      <dgm:prSet presAssocID="{9CB28F0B-A3D5-4528-8F30-5B265BF5644E}" presName="bullet2b" presStyleLbl="node1" presStyleIdx="1" presStyleCnt="2"/>
      <dgm:spPr/>
    </dgm:pt>
    <dgm:pt modelId="{3A1E7A00-C2FC-4AE5-B34D-2039500F2C36}" type="pres">
      <dgm:prSet presAssocID="{9CB28F0B-A3D5-4528-8F30-5B265BF5644E}" presName="textBox2b" presStyleLbl="revTx" presStyleIdx="1" presStyleCnt="2" custScaleX="148968" custScaleY="87522" custLinFactX="-925" custLinFactNeighborX="-100000" custLinFactNeighborY="-35122">
        <dgm:presLayoutVars>
          <dgm:bulletEnabled val="1"/>
        </dgm:presLayoutVars>
      </dgm:prSet>
      <dgm:spPr/>
      <dgm:t>
        <a:bodyPr/>
        <a:lstStyle/>
        <a:p>
          <a:endParaRPr lang="en-US"/>
        </a:p>
      </dgm:t>
    </dgm:pt>
  </dgm:ptLst>
  <dgm:cxnLst>
    <dgm:cxn modelId="{7FB138F8-BAFF-4C31-AB4A-0FF5764A5932}" srcId="{B4AA1DED-773F-4184-B50E-B0B1861D0345}" destId="{851A2D65-3745-4319-9CE4-3B2CA5FFFD1D}" srcOrd="0" destOrd="0" parTransId="{36A4408C-5B89-4D6A-B034-C4E94B8DB8EC}" sibTransId="{5CBC81F0-206C-47BB-9A8B-C28C88821947}"/>
    <dgm:cxn modelId="{54B64712-77F7-4EC7-833F-7FC8CB7D4DE6}" type="presOf" srcId="{851A2D65-3745-4319-9CE4-3B2CA5FFFD1D}" destId="{17013ABC-D592-464D-B42E-3080D3E579F4}" srcOrd="0" destOrd="0" presId="urn:microsoft.com/office/officeart/2005/8/layout/arrow2"/>
    <dgm:cxn modelId="{1CEF9022-B796-4E2E-ACDA-E7A0DEC8F993}" type="presOf" srcId="{9CB28F0B-A3D5-4528-8F30-5B265BF5644E}" destId="{3A1E7A00-C2FC-4AE5-B34D-2039500F2C36}" srcOrd="0" destOrd="0" presId="urn:microsoft.com/office/officeart/2005/8/layout/arrow2"/>
    <dgm:cxn modelId="{BC23BA72-6798-4831-A2D9-382F4BFECBEC}" srcId="{B4AA1DED-773F-4184-B50E-B0B1861D0345}" destId="{9CB28F0B-A3D5-4528-8F30-5B265BF5644E}" srcOrd="1" destOrd="0" parTransId="{2F9412DC-0C63-437B-A814-A42234D52CF9}" sibTransId="{C1E21CE0-E883-4B0B-ADEB-2557D29EE29A}"/>
    <dgm:cxn modelId="{D06DBA4B-357D-4091-B9AB-60676869B0C2}" type="presOf" srcId="{B4AA1DED-773F-4184-B50E-B0B1861D0345}" destId="{3EF94A49-8B00-4AE6-82A5-0B37128099A8}" srcOrd="0" destOrd="0" presId="urn:microsoft.com/office/officeart/2005/8/layout/arrow2"/>
    <dgm:cxn modelId="{5D40C5E1-2E55-40D3-B502-5F2D84F523C8}" type="presParOf" srcId="{3EF94A49-8B00-4AE6-82A5-0B37128099A8}" destId="{EE5C6161-035B-4C3E-995C-ADBB8895641A}" srcOrd="0" destOrd="0" presId="urn:microsoft.com/office/officeart/2005/8/layout/arrow2"/>
    <dgm:cxn modelId="{BAEE741C-680B-4DA1-B2B7-2566C9A2AC0E}" type="presParOf" srcId="{3EF94A49-8B00-4AE6-82A5-0B37128099A8}" destId="{BE1313CD-2DF4-41CB-8511-EF3C4864B3B5}" srcOrd="1" destOrd="0" presId="urn:microsoft.com/office/officeart/2005/8/layout/arrow2"/>
    <dgm:cxn modelId="{76C7D002-6209-43A7-9425-29269CEBEAA0}" type="presParOf" srcId="{BE1313CD-2DF4-41CB-8511-EF3C4864B3B5}" destId="{6876AB46-702E-4FFE-B024-4D8D4472058D}" srcOrd="0" destOrd="0" presId="urn:microsoft.com/office/officeart/2005/8/layout/arrow2"/>
    <dgm:cxn modelId="{537B6B64-2BFF-4C1D-9247-D65B266AB7F6}" type="presParOf" srcId="{BE1313CD-2DF4-41CB-8511-EF3C4864B3B5}" destId="{17013ABC-D592-464D-B42E-3080D3E579F4}" srcOrd="1" destOrd="0" presId="urn:microsoft.com/office/officeart/2005/8/layout/arrow2"/>
    <dgm:cxn modelId="{BF0D0D83-A1C1-49DA-9A04-F5290DC6B9BF}" type="presParOf" srcId="{BE1313CD-2DF4-41CB-8511-EF3C4864B3B5}" destId="{C2B20FE7-AA53-4EAC-A145-36400ECF1963}" srcOrd="2" destOrd="0" presId="urn:microsoft.com/office/officeart/2005/8/layout/arrow2"/>
    <dgm:cxn modelId="{3D8DDCF0-119D-4893-8B18-5734791FDEFF}" type="presParOf" srcId="{BE1313CD-2DF4-41CB-8511-EF3C4864B3B5}" destId="{3A1E7A00-C2FC-4AE5-B34D-2039500F2C36}" srcOrd="3"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3C29BC-62C3-49EE-B7FB-6EEBC5A9A465}" type="doc">
      <dgm:prSet loTypeId="urn:microsoft.com/office/officeart/2005/8/layout/process2" loCatId="process" qsTypeId="urn:microsoft.com/office/officeart/2005/8/quickstyle/3d3" qsCatId="3D" csTypeId="urn:microsoft.com/office/officeart/2005/8/colors/accent6_2" csCatId="accent6" phldr="1"/>
      <dgm:spPr/>
    </dgm:pt>
    <dgm:pt modelId="{C711BC0A-A0DC-4CFE-81AB-CF65982FB51C}">
      <dgm:prSet phldrT="[Text]" custT="1"/>
      <dgm:spPr>
        <a:solidFill>
          <a:srgbClr val="FFFF00"/>
        </a:solidFill>
      </dgm:spPr>
      <dgm:t>
        <a:bodyPr/>
        <a:lstStyle/>
        <a:p>
          <a:r>
            <a:rPr lang="en-US" sz="2500" b="0" dirty="0" err="1">
              <a:solidFill>
                <a:srgbClr val="FF0000"/>
              </a:solidFill>
              <a:latin typeface="Tw Cen MT" pitchFamily="34" charset="0"/>
              <a:cs typeface="Times New Roman" pitchFamily="18" charset="0"/>
            </a:rPr>
            <a:t>Phu</a:t>
          </a:r>
          <a:r>
            <a:rPr lang="en-US" sz="2500" b="0" dirty="0">
              <a:solidFill>
                <a:srgbClr val="FF0000"/>
              </a:solidFill>
              <a:latin typeface="Tw Cen MT" pitchFamily="34" charset="0"/>
              <a:cs typeface="Times New Roman" pitchFamily="18" charset="0"/>
            </a:rPr>
            <a:t>̉ </a:t>
          </a:r>
          <a:r>
            <a:rPr lang="en-US" sz="2500" b="0" dirty="0" err="1">
              <a:solidFill>
                <a:srgbClr val="FF0000"/>
              </a:solidFill>
              <a:latin typeface="Tw Cen MT" pitchFamily="34" charset="0"/>
              <a:cs typeface="Times New Roman" pitchFamily="18" charset="0"/>
            </a:rPr>
            <a:t>định</a:t>
          </a:r>
          <a:r>
            <a:rPr lang="en-US" sz="2500" b="0" dirty="0">
              <a:solidFill>
                <a:srgbClr val="FF0000"/>
              </a:solidFill>
              <a:latin typeface="Tw Cen MT" pitchFamily="34" charset="0"/>
              <a:cs typeface="Times New Roman" pitchFamily="18" charset="0"/>
            </a:rPr>
            <a:t> </a:t>
          </a:r>
          <a:r>
            <a:rPr lang="en-US" sz="2500" b="0" dirty="0" err="1">
              <a:solidFill>
                <a:srgbClr val="FF0000"/>
              </a:solidFill>
              <a:latin typeface="Tw Cen MT" pitchFamily="34" charset="0"/>
              <a:cs typeface="Times New Roman" pitchFamily="18" charset="0"/>
            </a:rPr>
            <a:t>biện</a:t>
          </a:r>
          <a:r>
            <a:rPr lang="en-US" sz="2500" b="0" dirty="0">
              <a:solidFill>
                <a:srgbClr val="FF0000"/>
              </a:solidFill>
              <a:latin typeface="Tw Cen MT" pitchFamily="34" charset="0"/>
              <a:cs typeface="Times New Roman" pitchFamily="18" charset="0"/>
            </a:rPr>
            <a:t> </a:t>
          </a:r>
          <a:r>
            <a:rPr lang="en-US" sz="2500" b="0" dirty="0" err="1">
              <a:solidFill>
                <a:srgbClr val="FF0000"/>
              </a:solidFill>
              <a:latin typeface="Tw Cen MT" pitchFamily="34" charset="0"/>
              <a:cs typeface="Times New Roman" pitchFamily="18" charset="0"/>
            </a:rPr>
            <a:t>chứng</a:t>
          </a:r>
          <a:endParaRPr lang="en-US" sz="2500" b="0" dirty="0">
            <a:solidFill>
              <a:srgbClr val="FF0000"/>
            </a:solidFill>
            <a:latin typeface="Tw Cen MT" pitchFamily="34" charset="0"/>
            <a:cs typeface="Times New Roman" pitchFamily="18" charset="0"/>
          </a:endParaRPr>
        </a:p>
      </dgm:t>
    </dgm:pt>
    <dgm:pt modelId="{E88DEEEF-1215-4ECA-BA57-D5790F567051}" type="parTrans" cxnId="{D3743116-9C55-45C9-A836-018149600893}">
      <dgm:prSet/>
      <dgm:spPr/>
      <dgm:t>
        <a:bodyPr/>
        <a:lstStyle/>
        <a:p>
          <a:endParaRPr lang="en-US"/>
        </a:p>
      </dgm:t>
    </dgm:pt>
    <dgm:pt modelId="{7EEFE57F-82C1-495F-8ADE-F8DA4FF328AE}" type="sibTrans" cxnId="{D3743116-9C55-45C9-A836-018149600893}">
      <dgm:prSet/>
      <dgm:spPr>
        <a:solidFill>
          <a:schemeClr val="bg1"/>
        </a:solidFill>
      </dgm:spPr>
      <dgm:t>
        <a:bodyPr/>
        <a:lstStyle/>
        <a:p>
          <a:endParaRPr lang="en-US">
            <a:solidFill>
              <a:srgbClr val="FF0000"/>
            </a:solidFill>
          </a:endParaRPr>
        </a:p>
      </dgm:t>
    </dgm:pt>
    <dgm:pt modelId="{41A50152-646D-4A76-9CA5-B07846E1D20B}">
      <dgm:prSet phldrT="[Text]" custT="1"/>
      <dgm:spPr>
        <a:solidFill>
          <a:srgbClr val="FFFF00"/>
        </a:solidFill>
      </dgm:spPr>
      <dgm:t>
        <a:bodyPr/>
        <a:lstStyle/>
        <a:p>
          <a:r>
            <a:rPr lang="en-US" sz="2500" b="0" dirty="0">
              <a:solidFill>
                <a:srgbClr val="FF0000"/>
              </a:solidFill>
              <a:latin typeface="+mj-lt"/>
              <a:cs typeface="Arial" pitchFamily="34" charset="0"/>
            </a:rPr>
            <a:t>P</a:t>
          </a:r>
          <a:r>
            <a:rPr lang="vi-VN" sz="2500" b="0" dirty="0">
              <a:solidFill>
                <a:srgbClr val="FF0000"/>
              </a:solidFill>
              <a:latin typeface="+mj-lt"/>
              <a:cs typeface="Arial" pitchFamily="34" charset="0"/>
            </a:rPr>
            <a:t>hủ định </a:t>
          </a:r>
          <a:r>
            <a:rPr lang="en-US" sz="2500" b="0" dirty="0">
              <a:solidFill>
                <a:srgbClr val="FF0000"/>
              </a:solidFill>
              <a:latin typeface="+mj-lt"/>
              <a:cs typeface="Arial" pitchFamily="34" charset="0"/>
            </a:rPr>
            <a:t> </a:t>
          </a:r>
          <a:r>
            <a:rPr lang="vi-VN" sz="2500" b="0" dirty="0">
              <a:solidFill>
                <a:srgbClr val="FF0000"/>
              </a:solidFill>
              <a:latin typeface="+mj-lt"/>
              <a:cs typeface="Arial" pitchFamily="34" charset="0"/>
            </a:rPr>
            <a:t>c</a:t>
          </a:r>
          <a:r>
            <a:rPr lang="en-US" sz="2500" b="0" dirty="0" err="1">
              <a:solidFill>
                <a:srgbClr val="FF0000"/>
              </a:solidFill>
              <a:latin typeface="+mj-lt"/>
              <a:cs typeface="Arial" pitchFamily="34" charset="0"/>
            </a:rPr>
            <a:t>ủa</a:t>
          </a:r>
          <a:r>
            <a:rPr lang="vi-VN" sz="2500" b="0" dirty="0">
              <a:solidFill>
                <a:srgbClr val="FF0000"/>
              </a:solidFill>
              <a:latin typeface="+mj-lt"/>
              <a:cs typeface="Arial" pitchFamily="34" charset="0"/>
            </a:rPr>
            <a:t> phủ định</a:t>
          </a:r>
          <a:endParaRPr lang="en-US" sz="2500" b="0" dirty="0">
            <a:solidFill>
              <a:srgbClr val="FF0000"/>
            </a:solidFill>
            <a:latin typeface="+mj-lt"/>
            <a:cs typeface="Arial" pitchFamily="34" charset="0"/>
          </a:endParaRPr>
        </a:p>
      </dgm:t>
    </dgm:pt>
    <dgm:pt modelId="{1C591FE5-7156-4E07-B627-FB6C8F2341A6}" type="parTrans" cxnId="{9E58287D-8D17-4DB8-9B86-32E217A541E1}">
      <dgm:prSet/>
      <dgm:spPr/>
      <dgm:t>
        <a:bodyPr/>
        <a:lstStyle/>
        <a:p>
          <a:endParaRPr lang="en-US"/>
        </a:p>
      </dgm:t>
    </dgm:pt>
    <dgm:pt modelId="{9D6D7D8E-E5A8-4C98-A4A8-E694B9270572}" type="sibTrans" cxnId="{9E58287D-8D17-4DB8-9B86-32E217A541E1}">
      <dgm:prSet/>
      <dgm:spPr>
        <a:solidFill>
          <a:schemeClr val="bg1"/>
        </a:solidFill>
      </dgm:spPr>
      <dgm:t>
        <a:bodyPr/>
        <a:lstStyle/>
        <a:p>
          <a:endParaRPr lang="en-US"/>
        </a:p>
      </dgm:t>
    </dgm:pt>
    <dgm:pt modelId="{987C80FD-8796-4063-B06F-4CCE44DF549A}">
      <dgm:prSet phldrT="[Text]" custT="1"/>
      <dgm:spPr>
        <a:solidFill>
          <a:schemeClr val="bg1"/>
        </a:solidFill>
      </dgm:spPr>
      <dgm:t>
        <a:bodyPr/>
        <a:lstStyle/>
        <a:p>
          <a:r>
            <a:rPr lang="en-US" sz="2400" b="0" dirty="0" err="1">
              <a:solidFill>
                <a:schemeClr val="tx1"/>
              </a:solidFill>
              <a:latin typeface="Times New Roman" pitchFamily="18" charset="0"/>
              <a:cs typeface="Times New Roman" pitchFamily="18" charset="0"/>
            </a:rPr>
            <a:t>Đặc</a:t>
          </a:r>
          <a:r>
            <a:rPr lang="en-US" sz="2400" b="0" dirty="0">
              <a:solidFill>
                <a:schemeClr val="tx1"/>
              </a:solidFill>
              <a:latin typeface="Times New Roman" pitchFamily="18" charset="0"/>
              <a:cs typeface="Times New Roman" pitchFamily="18" charset="0"/>
            </a:rPr>
            <a:t> </a:t>
          </a:r>
          <a:r>
            <a:rPr lang="en-US" sz="2400" b="0" dirty="0" err="1">
              <a:solidFill>
                <a:schemeClr val="tx1"/>
              </a:solidFill>
              <a:latin typeface="Times New Roman" pitchFamily="18" charset="0"/>
              <a:cs typeface="Times New Roman" pitchFamily="18" charset="0"/>
            </a:rPr>
            <a:t>trưng</a:t>
          </a:r>
          <a:r>
            <a:rPr lang="en-US" sz="2400" b="0" dirty="0">
              <a:solidFill>
                <a:schemeClr val="tx1"/>
              </a:solidFill>
              <a:latin typeface="Times New Roman" pitchFamily="18" charset="0"/>
              <a:cs typeface="Times New Roman" pitchFamily="18" charset="0"/>
            </a:rPr>
            <a:t>: </a:t>
          </a:r>
          <a:r>
            <a:rPr lang="en-US" sz="2400" b="0" dirty="0" err="1">
              <a:solidFill>
                <a:srgbClr val="FF0000"/>
              </a:solidFill>
              <a:latin typeface="Times New Roman" pitchFamily="18" charset="0"/>
              <a:cs typeface="Times New Roman" pitchFamily="18" charset="0"/>
            </a:rPr>
            <a:t>tính</a:t>
          </a:r>
          <a:r>
            <a:rPr lang="en-US" sz="2400" b="0" dirty="0">
              <a:solidFill>
                <a:srgbClr val="FF0000"/>
              </a:solidFill>
              <a:latin typeface="Times New Roman" pitchFamily="18" charset="0"/>
              <a:cs typeface="Times New Roman" pitchFamily="18" charset="0"/>
            </a:rPr>
            <a:t> </a:t>
          </a:r>
          <a:r>
            <a:rPr lang="en-US" sz="2400" b="0" dirty="0" err="1">
              <a:solidFill>
                <a:srgbClr val="FF0000"/>
              </a:solidFill>
              <a:latin typeface="Times New Roman" pitchFamily="18" charset="0"/>
              <a:cs typeface="Times New Roman" pitchFamily="18" charset="0"/>
            </a:rPr>
            <a:t>chu</a:t>
          </a:r>
          <a:r>
            <a:rPr lang="en-US" sz="2400" b="0" dirty="0">
              <a:solidFill>
                <a:srgbClr val="FF0000"/>
              </a:solidFill>
              <a:latin typeface="Times New Roman" pitchFamily="18" charset="0"/>
              <a:cs typeface="Times New Roman" pitchFamily="18" charset="0"/>
            </a:rPr>
            <a:t> </a:t>
          </a:r>
          <a:r>
            <a:rPr lang="en-US" sz="2400" b="0" dirty="0" err="1">
              <a:solidFill>
                <a:srgbClr val="FF0000"/>
              </a:solidFill>
              <a:latin typeface="Times New Roman" pitchFamily="18" charset="0"/>
              <a:cs typeface="Times New Roman" pitchFamily="18" charset="0"/>
            </a:rPr>
            <a:t>ky</a:t>
          </a:r>
          <a:r>
            <a:rPr lang="en-US" sz="2400" b="0" dirty="0">
              <a:solidFill>
                <a:srgbClr val="FF0000"/>
              </a:solidFill>
              <a:latin typeface="Times New Roman" pitchFamily="18" charset="0"/>
              <a:cs typeface="Times New Roman" pitchFamily="18" charset="0"/>
            </a:rPr>
            <a:t>̀</a:t>
          </a:r>
        </a:p>
      </dgm:t>
    </dgm:pt>
    <dgm:pt modelId="{E8BBC27B-05C3-42D3-9CC4-1DA2FE4F1BAA}" type="parTrans" cxnId="{A4E95F83-501F-4FD6-91AA-F95AE4494E90}">
      <dgm:prSet/>
      <dgm:spPr/>
      <dgm:t>
        <a:bodyPr/>
        <a:lstStyle/>
        <a:p>
          <a:endParaRPr lang="en-US"/>
        </a:p>
      </dgm:t>
    </dgm:pt>
    <dgm:pt modelId="{F0DAA6CB-9894-4DB2-872A-8AC848A232EC}" type="sibTrans" cxnId="{A4E95F83-501F-4FD6-91AA-F95AE4494E90}">
      <dgm:prSet/>
      <dgm:spPr/>
      <dgm:t>
        <a:bodyPr/>
        <a:lstStyle/>
        <a:p>
          <a:endParaRPr lang="en-US"/>
        </a:p>
      </dgm:t>
    </dgm:pt>
    <dgm:pt modelId="{C7EDA048-D98A-473C-9CE5-D1B9C02A503B}" type="pres">
      <dgm:prSet presAssocID="{B03C29BC-62C3-49EE-B7FB-6EEBC5A9A465}" presName="linearFlow" presStyleCnt="0">
        <dgm:presLayoutVars>
          <dgm:resizeHandles val="exact"/>
        </dgm:presLayoutVars>
      </dgm:prSet>
      <dgm:spPr/>
    </dgm:pt>
    <dgm:pt modelId="{F1B0DF03-6DDA-47BF-ADA5-4F4E290BB691}" type="pres">
      <dgm:prSet presAssocID="{C711BC0A-A0DC-4CFE-81AB-CF65982FB51C}" presName="node" presStyleLbl="node1" presStyleIdx="0" presStyleCnt="3" custScaleY="72669" custLinFactNeighborY="11983">
        <dgm:presLayoutVars>
          <dgm:bulletEnabled val="1"/>
        </dgm:presLayoutVars>
      </dgm:prSet>
      <dgm:spPr/>
      <dgm:t>
        <a:bodyPr/>
        <a:lstStyle/>
        <a:p>
          <a:endParaRPr lang="en-US"/>
        </a:p>
      </dgm:t>
    </dgm:pt>
    <dgm:pt modelId="{6B2B1C67-BB27-48F0-9C03-3190B9C8A090}" type="pres">
      <dgm:prSet presAssocID="{7EEFE57F-82C1-495F-8ADE-F8DA4FF328AE}" presName="sibTrans" presStyleLbl="sibTrans2D1" presStyleIdx="0" presStyleCnt="2" custScaleX="76134"/>
      <dgm:spPr/>
      <dgm:t>
        <a:bodyPr/>
        <a:lstStyle/>
        <a:p>
          <a:endParaRPr lang="en-US"/>
        </a:p>
      </dgm:t>
    </dgm:pt>
    <dgm:pt modelId="{4340F869-814F-45F0-9E7D-036B2A1AF0D7}" type="pres">
      <dgm:prSet presAssocID="{7EEFE57F-82C1-495F-8ADE-F8DA4FF328AE}" presName="connectorText" presStyleLbl="sibTrans2D1" presStyleIdx="0" presStyleCnt="2"/>
      <dgm:spPr/>
      <dgm:t>
        <a:bodyPr/>
        <a:lstStyle/>
        <a:p>
          <a:endParaRPr lang="en-US"/>
        </a:p>
      </dgm:t>
    </dgm:pt>
    <dgm:pt modelId="{AB63BA80-8DAA-4169-BC13-946A8F2FBAFD}" type="pres">
      <dgm:prSet presAssocID="{41A50152-646D-4A76-9CA5-B07846E1D20B}" presName="node" presStyleLbl="node1" presStyleIdx="1" presStyleCnt="3" custScaleY="79399" custLinFactNeighborY="8812">
        <dgm:presLayoutVars>
          <dgm:bulletEnabled val="1"/>
        </dgm:presLayoutVars>
      </dgm:prSet>
      <dgm:spPr/>
      <dgm:t>
        <a:bodyPr/>
        <a:lstStyle/>
        <a:p>
          <a:endParaRPr lang="en-US"/>
        </a:p>
      </dgm:t>
    </dgm:pt>
    <dgm:pt modelId="{49789CB9-75FC-4B9C-A2CF-2D951B374302}" type="pres">
      <dgm:prSet presAssocID="{9D6D7D8E-E5A8-4C98-A4A8-E694B9270572}" presName="sibTrans" presStyleLbl="sibTrans2D1" presStyleIdx="1" presStyleCnt="2"/>
      <dgm:spPr/>
      <dgm:t>
        <a:bodyPr/>
        <a:lstStyle/>
        <a:p>
          <a:endParaRPr lang="en-US"/>
        </a:p>
      </dgm:t>
    </dgm:pt>
    <dgm:pt modelId="{7A3AF076-6025-43F8-A0F6-1D8AE401D478}" type="pres">
      <dgm:prSet presAssocID="{9D6D7D8E-E5A8-4C98-A4A8-E694B9270572}" presName="connectorText" presStyleLbl="sibTrans2D1" presStyleIdx="1" presStyleCnt="2"/>
      <dgm:spPr/>
      <dgm:t>
        <a:bodyPr/>
        <a:lstStyle/>
        <a:p>
          <a:endParaRPr lang="en-US"/>
        </a:p>
      </dgm:t>
    </dgm:pt>
    <dgm:pt modelId="{E19C1636-A2D6-4F98-9E11-801C1F4F75E3}" type="pres">
      <dgm:prSet presAssocID="{987C80FD-8796-4063-B06F-4CCE44DF549A}" presName="node" presStyleLbl="node1" presStyleIdx="2" presStyleCnt="3" custScaleY="46534">
        <dgm:presLayoutVars>
          <dgm:bulletEnabled val="1"/>
        </dgm:presLayoutVars>
      </dgm:prSet>
      <dgm:spPr/>
      <dgm:t>
        <a:bodyPr/>
        <a:lstStyle/>
        <a:p>
          <a:endParaRPr lang="en-US"/>
        </a:p>
      </dgm:t>
    </dgm:pt>
  </dgm:ptLst>
  <dgm:cxnLst>
    <dgm:cxn modelId="{E56501C2-B9FD-4619-A63B-F3FCE2E0CC51}" type="presOf" srcId="{9D6D7D8E-E5A8-4C98-A4A8-E694B9270572}" destId="{7A3AF076-6025-43F8-A0F6-1D8AE401D478}" srcOrd="1" destOrd="0" presId="urn:microsoft.com/office/officeart/2005/8/layout/process2"/>
    <dgm:cxn modelId="{C8D6DE51-56C0-4AFC-A8BD-8558F937AC68}" type="presOf" srcId="{B03C29BC-62C3-49EE-B7FB-6EEBC5A9A465}" destId="{C7EDA048-D98A-473C-9CE5-D1B9C02A503B}" srcOrd="0" destOrd="0" presId="urn:microsoft.com/office/officeart/2005/8/layout/process2"/>
    <dgm:cxn modelId="{65446CFB-AC14-43ED-AAE1-61FDA231B29F}" type="presOf" srcId="{9D6D7D8E-E5A8-4C98-A4A8-E694B9270572}" destId="{49789CB9-75FC-4B9C-A2CF-2D951B374302}" srcOrd="0" destOrd="0" presId="urn:microsoft.com/office/officeart/2005/8/layout/process2"/>
    <dgm:cxn modelId="{2FD6295C-3FA9-4BE1-AE8B-24DAC4F21274}" type="presOf" srcId="{41A50152-646D-4A76-9CA5-B07846E1D20B}" destId="{AB63BA80-8DAA-4169-BC13-946A8F2FBAFD}" srcOrd="0" destOrd="0" presId="urn:microsoft.com/office/officeart/2005/8/layout/process2"/>
    <dgm:cxn modelId="{F8F593F6-C272-430E-8250-F0471D788F5B}" type="presOf" srcId="{C711BC0A-A0DC-4CFE-81AB-CF65982FB51C}" destId="{F1B0DF03-6DDA-47BF-ADA5-4F4E290BB691}" srcOrd="0" destOrd="0" presId="urn:microsoft.com/office/officeart/2005/8/layout/process2"/>
    <dgm:cxn modelId="{5A8DC94B-4B6C-4183-B5DD-596C5EB4BF40}" type="presOf" srcId="{7EEFE57F-82C1-495F-8ADE-F8DA4FF328AE}" destId="{6B2B1C67-BB27-48F0-9C03-3190B9C8A090}" srcOrd="0" destOrd="0" presId="urn:microsoft.com/office/officeart/2005/8/layout/process2"/>
    <dgm:cxn modelId="{D3743116-9C55-45C9-A836-018149600893}" srcId="{B03C29BC-62C3-49EE-B7FB-6EEBC5A9A465}" destId="{C711BC0A-A0DC-4CFE-81AB-CF65982FB51C}" srcOrd="0" destOrd="0" parTransId="{E88DEEEF-1215-4ECA-BA57-D5790F567051}" sibTransId="{7EEFE57F-82C1-495F-8ADE-F8DA4FF328AE}"/>
    <dgm:cxn modelId="{A4E95F83-501F-4FD6-91AA-F95AE4494E90}" srcId="{B03C29BC-62C3-49EE-B7FB-6EEBC5A9A465}" destId="{987C80FD-8796-4063-B06F-4CCE44DF549A}" srcOrd="2" destOrd="0" parTransId="{E8BBC27B-05C3-42D3-9CC4-1DA2FE4F1BAA}" sibTransId="{F0DAA6CB-9894-4DB2-872A-8AC848A232EC}"/>
    <dgm:cxn modelId="{7126FDDA-CD44-47CA-B907-A0A0AA9BF2FF}" type="presOf" srcId="{7EEFE57F-82C1-495F-8ADE-F8DA4FF328AE}" destId="{4340F869-814F-45F0-9E7D-036B2A1AF0D7}" srcOrd="1" destOrd="0" presId="urn:microsoft.com/office/officeart/2005/8/layout/process2"/>
    <dgm:cxn modelId="{9E58287D-8D17-4DB8-9B86-32E217A541E1}" srcId="{B03C29BC-62C3-49EE-B7FB-6EEBC5A9A465}" destId="{41A50152-646D-4A76-9CA5-B07846E1D20B}" srcOrd="1" destOrd="0" parTransId="{1C591FE5-7156-4E07-B627-FB6C8F2341A6}" sibTransId="{9D6D7D8E-E5A8-4C98-A4A8-E694B9270572}"/>
    <dgm:cxn modelId="{6A9FE9C8-881F-4249-90A6-CC3919952565}" type="presOf" srcId="{987C80FD-8796-4063-B06F-4CCE44DF549A}" destId="{E19C1636-A2D6-4F98-9E11-801C1F4F75E3}" srcOrd="0" destOrd="0" presId="urn:microsoft.com/office/officeart/2005/8/layout/process2"/>
    <dgm:cxn modelId="{F10C2964-0ABA-412C-9872-2E6BB869B246}" type="presParOf" srcId="{C7EDA048-D98A-473C-9CE5-D1B9C02A503B}" destId="{F1B0DF03-6DDA-47BF-ADA5-4F4E290BB691}" srcOrd="0" destOrd="0" presId="urn:microsoft.com/office/officeart/2005/8/layout/process2"/>
    <dgm:cxn modelId="{6A3FC6C8-0FD6-4B45-ACFE-E58DF3D84781}" type="presParOf" srcId="{C7EDA048-D98A-473C-9CE5-D1B9C02A503B}" destId="{6B2B1C67-BB27-48F0-9C03-3190B9C8A090}" srcOrd="1" destOrd="0" presId="urn:microsoft.com/office/officeart/2005/8/layout/process2"/>
    <dgm:cxn modelId="{7794C203-CCC0-40CC-AC98-09751C1F8691}" type="presParOf" srcId="{6B2B1C67-BB27-48F0-9C03-3190B9C8A090}" destId="{4340F869-814F-45F0-9E7D-036B2A1AF0D7}" srcOrd="0" destOrd="0" presId="urn:microsoft.com/office/officeart/2005/8/layout/process2"/>
    <dgm:cxn modelId="{622E306B-5D39-47EE-B429-1D5EB721A0CC}" type="presParOf" srcId="{C7EDA048-D98A-473C-9CE5-D1B9C02A503B}" destId="{AB63BA80-8DAA-4169-BC13-946A8F2FBAFD}" srcOrd="2" destOrd="0" presId="urn:microsoft.com/office/officeart/2005/8/layout/process2"/>
    <dgm:cxn modelId="{8A5B6B45-A4C9-44B3-9BE4-E7B9D99983B5}" type="presParOf" srcId="{C7EDA048-D98A-473C-9CE5-D1B9C02A503B}" destId="{49789CB9-75FC-4B9C-A2CF-2D951B374302}" srcOrd="3" destOrd="0" presId="urn:microsoft.com/office/officeart/2005/8/layout/process2"/>
    <dgm:cxn modelId="{1D5061C1-037B-4E08-9C37-550922F23F75}" type="presParOf" srcId="{49789CB9-75FC-4B9C-A2CF-2D951B374302}" destId="{7A3AF076-6025-43F8-A0F6-1D8AE401D478}" srcOrd="0" destOrd="0" presId="urn:microsoft.com/office/officeart/2005/8/layout/process2"/>
    <dgm:cxn modelId="{944341D6-53F4-4A10-9AD9-2ED3FD117280}" type="presParOf" srcId="{C7EDA048-D98A-473C-9CE5-D1B9C02A503B}" destId="{E19C1636-A2D6-4F98-9E11-801C1F4F75E3}" srcOrd="4" destOrd="0" presId="urn:microsoft.com/office/officeart/2005/8/layout/process2"/>
  </dgm:cxnLst>
  <dgm:bg>
    <a:solidFill>
      <a:schemeClr val="accent2">
        <a:lumMod val="40000"/>
        <a:lumOff val="60000"/>
      </a:schemeClr>
    </a:solidFill>
  </dgm:bg>
  <dgm:whole>
    <a:ln>
      <a:solidFill>
        <a:srgbClr val="C00000"/>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1EEE66-AD63-47B9-9FE7-14AD7F367030}" type="doc">
      <dgm:prSet loTypeId="urn:microsoft.com/office/officeart/2005/8/layout/hProcess9" loCatId="process" qsTypeId="urn:microsoft.com/office/officeart/2005/8/quickstyle/simple1" qsCatId="simple" csTypeId="urn:microsoft.com/office/officeart/2005/8/colors/colorful1#1" csCatId="colorful" phldr="1"/>
      <dgm:spPr/>
    </dgm:pt>
    <dgm:pt modelId="{343D750E-D5D9-4C86-B614-05D5E9510754}">
      <dgm:prSet phldrT="[Text]" custT="1"/>
      <dgm:spPr>
        <a:noFill/>
        <a:ln>
          <a:noFill/>
        </a:ln>
      </dgm:spPr>
      <dgm:t>
        <a:bodyPr/>
        <a:lstStyle/>
        <a:p>
          <a:r>
            <a:rPr lang="en-US" sz="2400" b="1" dirty="0">
              <a:solidFill>
                <a:srgbClr val="FF0000"/>
              </a:solidFill>
              <a:latin typeface="Arial" pitchFamily="34" charset="0"/>
              <a:cs typeface="Arial" pitchFamily="34" charset="0"/>
            </a:rPr>
            <a:t>KĐ</a:t>
          </a:r>
        </a:p>
      </dgm:t>
    </dgm:pt>
    <dgm:pt modelId="{812A710F-7685-43F8-AE76-67B2B19A5980}" type="parTrans" cxnId="{23ECF7FA-FB32-469A-98BF-BB6081AD0CC8}">
      <dgm:prSet/>
      <dgm:spPr/>
      <dgm:t>
        <a:bodyPr/>
        <a:lstStyle/>
        <a:p>
          <a:endParaRPr lang="en-US"/>
        </a:p>
      </dgm:t>
    </dgm:pt>
    <dgm:pt modelId="{C209A7CE-7475-4EBA-BE53-EF9D108ED276}" type="sibTrans" cxnId="{23ECF7FA-FB32-469A-98BF-BB6081AD0CC8}">
      <dgm:prSet/>
      <dgm:spPr/>
      <dgm:t>
        <a:bodyPr/>
        <a:lstStyle/>
        <a:p>
          <a:endParaRPr lang="en-US"/>
        </a:p>
      </dgm:t>
    </dgm:pt>
    <dgm:pt modelId="{086D8BFF-D37F-4B40-AA9D-0EDFC3262568}">
      <dgm:prSet phldrT="[Text]" custT="1"/>
      <dgm:spPr>
        <a:noFill/>
        <a:ln>
          <a:noFill/>
        </a:ln>
      </dgm:spPr>
      <dgm:t>
        <a:bodyPr/>
        <a:lstStyle/>
        <a:p>
          <a:r>
            <a:rPr lang="en-US" sz="2400" b="1" dirty="0">
              <a:solidFill>
                <a:srgbClr val="FF0000"/>
              </a:solidFill>
              <a:latin typeface="Arial" pitchFamily="34" charset="0"/>
              <a:cs typeface="Arial" pitchFamily="34" charset="0"/>
            </a:rPr>
            <a:t>PĐ </a:t>
          </a:r>
          <a:r>
            <a:rPr lang="en-US" sz="2400" b="1" dirty="0" err="1">
              <a:solidFill>
                <a:srgbClr val="FF0000"/>
              </a:solidFill>
              <a:latin typeface="Arial" pitchFamily="34" charset="0"/>
              <a:cs typeface="Arial" pitchFamily="34" charset="0"/>
            </a:rPr>
            <a:t>của</a:t>
          </a:r>
          <a:r>
            <a:rPr lang="en-US" sz="2400" b="1" dirty="0">
              <a:solidFill>
                <a:srgbClr val="FF0000"/>
              </a:solidFill>
              <a:latin typeface="Arial" pitchFamily="34" charset="0"/>
              <a:cs typeface="Arial" pitchFamily="34" charset="0"/>
            </a:rPr>
            <a:t> PĐ</a:t>
          </a:r>
        </a:p>
      </dgm:t>
    </dgm:pt>
    <dgm:pt modelId="{E9A09F3B-546E-4579-92D2-514272154F81}" type="parTrans" cxnId="{47D37129-DCB5-49A9-AC20-E93536D8DA7B}">
      <dgm:prSet/>
      <dgm:spPr/>
      <dgm:t>
        <a:bodyPr/>
        <a:lstStyle/>
        <a:p>
          <a:endParaRPr lang="en-US"/>
        </a:p>
      </dgm:t>
    </dgm:pt>
    <dgm:pt modelId="{253D2083-0905-492E-993A-C44B6583AED3}" type="sibTrans" cxnId="{47D37129-DCB5-49A9-AC20-E93536D8DA7B}">
      <dgm:prSet/>
      <dgm:spPr/>
      <dgm:t>
        <a:bodyPr/>
        <a:lstStyle/>
        <a:p>
          <a:endParaRPr lang="en-US"/>
        </a:p>
      </dgm:t>
    </dgm:pt>
    <dgm:pt modelId="{E6BE72BE-B0B0-4508-9291-D6D627EDF327}">
      <dgm:prSet phldrT="[Text]" custT="1"/>
      <dgm:spPr>
        <a:noFill/>
        <a:ln>
          <a:noFill/>
        </a:ln>
      </dgm:spPr>
      <dgm:t>
        <a:bodyPr/>
        <a:lstStyle/>
        <a:p>
          <a:r>
            <a:rPr lang="en-US" sz="2400" b="1" dirty="0">
              <a:solidFill>
                <a:srgbClr val="FF0000"/>
              </a:solidFill>
              <a:latin typeface="Arial" pitchFamily="34" charset="0"/>
              <a:cs typeface="Arial" pitchFamily="34" charset="0"/>
            </a:rPr>
            <a:t>PĐKĐ</a:t>
          </a:r>
        </a:p>
      </dgm:t>
    </dgm:pt>
    <dgm:pt modelId="{963C26AF-E9C0-4F18-A1EB-3C080D4B871A}" type="sibTrans" cxnId="{5852875B-FA35-4BB9-854A-06760763B5ED}">
      <dgm:prSet/>
      <dgm:spPr/>
      <dgm:t>
        <a:bodyPr/>
        <a:lstStyle/>
        <a:p>
          <a:endParaRPr lang="en-US"/>
        </a:p>
      </dgm:t>
    </dgm:pt>
    <dgm:pt modelId="{91593208-F3A8-4435-A7E3-7CA696D118B0}" type="parTrans" cxnId="{5852875B-FA35-4BB9-854A-06760763B5ED}">
      <dgm:prSet/>
      <dgm:spPr/>
      <dgm:t>
        <a:bodyPr/>
        <a:lstStyle/>
        <a:p>
          <a:endParaRPr lang="en-US"/>
        </a:p>
      </dgm:t>
    </dgm:pt>
    <dgm:pt modelId="{CCDD5F97-6B7E-4CD7-9D69-165B183C3469}" type="pres">
      <dgm:prSet presAssocID="{E31EEE66-AD63-47B9-9FE7-14AD7F367030}" presName="CompostProcess" presStyleCnt="0">
        <dgm:presLayoutVars>
          <dgm:dir/>
          <dgm:resizeHandles val="exact"/>
        </dgm:presLayoutVars>
      </dgm:prSet>
      <dgm:spPr/>
    </dgm:pt>
    <dgm:pt modelId="{1E6E7E38-6081-4C03-873D-0F092C17A31A}" type="pres">
      <dgm:prSet presAssocID="{E31EEE66-AD63-47B9-9FE7-14AD7F367030}" presName="arrow" presStyleLbl="bgShp" presStyleIdx="0" presStyleCnt="1" custScaleX="114705" custLinFactNeighborX="-1471" custLinFactNeighborY="-60000"/>
      <dgm:spPr>
        <a:solidFill>
          <a:srgbClr val="FFC000"/>
        </a:solidFill>
      </dgm:spPr>
    </dgm:pt>
    <dgm:pt modelId="{9CF7C068-5D1C-4081-9986-D65E4A08ED08}" type="pres">
      <dgm:prSet presAssocID="{E31EEE66-AD63-47B9-9FE7-14AD7F367030}" presName="linearProcess" presStyleCnt="0"/>
      <dgm:spPr/>
    </dgm:pt>
    <dgm:pt modelId="{B98A7F40-C2F8-4301-A5A9-8D9E13EE97CF}" type="pres">
      <dgm:prSet presAssocID="{343D750E-D5D9-4C86-B614-05D5E9510754}" presName="textNode" presStyleLbl="node1" presStyleIdx="0" presStyleCnt="3" custScaleX="79348" custScaleY="107134" custLinFactX="-12499" custLinFactNeighborX="-100000">
        <dgm:presLayoutVars>
          <dgm:bulletEnabled val="1"/>
        </dgm:presLayoutVars>
      </dgm:prSet>
      <dgm:spPr/>
      <dgm:t>
        <a:bodyPr/>
        <a:lstStyle/>
        <a:p>
          <a:endParaRPr lang="en-US"/>
        </a:p>
      </dgm:t>
    </dgm:pt>
    <dgm:pt modelId="{DE467BBF-0EB9-4748-A7B2-C993D119E6B9}" type="pres">
      <dgm:prSet presAssocID="{C209A7CE-7475-4EBA-BE53-EF9D108ED276}" presName="sibTrans" presStyleCnt="0"/>
      <dgm:spPr/>
    </dgm:pt>
    <dgm:pt modelId="{322B1F34-595E-41CC-9CC3-F8C1DAFD6633}" type="pres">
      <dgm:prSet presAssocID="{E6BE72BE-B0B0-4508-9291-D6D627EDF327}" presName="textNode" presStyleLbl="node1" presStyleIdx="1" presStyleCnt="3" custScaleX="142823" custScaleY="142848" custLinFactNeighborX="-56261" custLinFactNeighborY="0">
        <dgm:presLayoutVars>
          <dgm:bulletEnabled val="1"/>
        </dgm:presLayoutVars>
      </dgm:prSet>
      <dgm:spPr/>
      <dgm:t>
        <a:bodyPr/>
        <a:lstStyle/>
        <a:p>
          <a:endParaRPr lang="en-US"/>
        </a:p>
      </dgm:t>
    </dgm:pt>
    <dgm:pt modelId="{3E3F12D1-4800-4234-82CC-7401FC68F44A}" type="pres">
      <dgm:prSet presAssocID="{963C26AF-E9C0-4F18-A1EB-3C080D4B871A}" presName="sibTrans" presStyleCnt="0"/>
      <dgm:spPr/>
    </dgm:pt>
    <dgm:pt modelId="{EBD6A2D5-5A1D-4BBF-9BC5-DAD87EF4FE55}" type="pres">
      <dgm:prSet presAssocID="{086D8BFF-D37F-4B40-AA9D-0EDFC3262568}" presName="textNode" presStyleLbl="node1" presStyleIdx="2" presStyleCnt="3" custScaleX="192822" custScaleY="71420">
        <dgm:presLayoutVars>
          <dgm:bulletEnabled val="1"/>
        </dgm:presLayoutVars>
      </dgm:prSet>
      <dgm:spPr/>
      <dgm:t>
        <a:bodyPr/>
        <a:lstStyle/>
        <a:p>
          <a:endParaRPr lang="en-US"/>
        </a:p>
      </dgm:t>
    </dgm:pt>
  </dgm:ptLst>
  <dgm:cxnLst>
    <dgm:cxn modelId="{F4ABE591-1273-4E31-ABD2-7831CC3AE075}" type="presOf" srcId="{343D750E-D5D9-4C86-B614-05D5E9510754}" destId="{B98A7F40-C2F8-4301-A5A9-8D9E13EE97CF}" srcOrd="0" destOrd="0" presId="urn:microsoft.com/office/officeart/2005/8/layout/hProcess9"/>
    <dgm:cxn modelId="{5852875B-FA35-4BB9-854A-06760763B5ED}" srcId="{E31EEE66-AD63-47B9-9FE7-14AD7F367030}" destId="{E6BE72BE-B0B0-4508-9291-D6D627EDF327}" srcOrd="1" destOrd="0" parTransId="{91593208-F3A8-4435-A7E3-7CA696D118B0}" sibTransId="{963C26AF-E9C0-4F18-A1EB-3C080D4B871A}"/>
    <dgm:cxn modelId="{23ECF7FA-FB32-469A-98BF-BB6081AD0CC8}" srcId="{E31EEE66-AD63-47B9-9FE7-14AD7F367030}" destId="{343D750E-D5D9-4C86-B614-05D5E9510754}" srcOrd="0" destOrd="0" parTransId="{812A710F-7685-43F8-AE76-67B2B19A5980}" sibTransId="{C209A7CE-7475-4EBA-BE53-EF9D108ED276}"/>
    <dgm:cxn modelId="{59307453-5DF3-4AC4-ABD6-0B27F4D73264}" type="presOf" srcId="{086D8BFF-D37F-4B40-AA9D-0EDFC3262568}" destId="{EBD6A2D5-5A1D-4BBF-9BC5-DAD87EF4FE55}" srcOrd="0" destOrd="0" presId="urn:microsoft.com/office/officeart/2005/8/layout/hProcess9"/>
    <dgm:cxn modelId="{47D37129-DCB5-49A9-AC20-E93536D8DA7B}" srcId="{E31EEE66-AD63-47B9-9FE7-14AD7F367030}" destId="{086D8BFF-D37F-4B40-AA9D-0EDFC3262568}" srcOrd="2" destOrd="0" parTransId="{E9A09F3B-546E-4579-92D2-514272154F81}" sibTransId="{253D2083-0905-492E-993A-C44B6583AED3}"/>
    <dgm:cxn modelId="{E163072C-56CE-4A0D-BD91-E2D4393F5CF5}" type="presOf" srcId="{E6BE72BE-B0B0-4508-9291-D6D627EDF327}" destId="{322B1F34-595E-41CC-9CC3-F8C1DAFD6633}" srcOrd="0" destOrd="0" presId="urn:microsoft.com/office/officeart/2005/8/layout/hProcess9"/>
    <dgm:cxn modelId="{8C429E33-5C75-4787-8E0F-9F30D8A7DDC3}" type="presOf" srcId="{E31EEE66-AD63-47B9-9FE7-14AD7F367030}" destId="{CCDD5F97-6B7E-4CD7-9D69-165B183C3469}" srcOrd="0" destOrd="0" presId="urn:microsoft.com/office/officeart/2005/8/layout/hProcess9"/>
    <dgm:cxn modelId="{E142B7C4-FEF5-498F-910D-D8A6CEA62E7D}" type="presParOf" srcId="{CCDD5F97-6B7E-4CD7-9D69-165B183C3469}" destId="{1E6E7E38-6081-4C03-873D-0F092C17A31A}" srcOrd="0" destOrd="0" presId="urn:microsoft.com/office/officeart/2005/8/layout/hProcess9"/>
    <dgm:cxn modelId="{E84BDFE8-B9BD-4A2E-965E-474FFAC7A94C}" type="presParOf" srcId="{CCDD5F97-6B7E-4CD7-9D69-165B183C3469}" destId="{9CF7C068-5D1C-4081-9986-D65E4A08ED08}" srcOrd="1" destOrd="0" presId="urn:microsoft.com/office/officeart/2005/8/layout/hProcess9"/>
    <dgm:cxn modelId="{5EFFE02F-52A4-42C6-8B17-9B8897602DB4}" type="presParOf" srcId="{9CF7C068-5D1C-4081-9986-D65E4A08ED08}" destId="{B98A7F40-C2F8-4301-A5A9-8D9E13EE97CF}" srcOrd="0" destOrd="0" presId="urn:microsoft.com/office/officeart/2005/8/layout/hProcess9"/>
    <dgm:cxn modelId="{A2F054B2-BCE3-4BB8-B7F5-219B3EA75F1A}" type="presParOf" srcId="{9CF7C068-5D1C-4081-9986-D65E4A08ED08}" destId="{DE467BBF-0EB9-4748-A7B2-C993D119E6B9}" srcOrd="1" destOrd="0" presId="urn:microsoft.com/office/officeart/2005/8/layout/hProcess9"/>
    <dgm:cxn modelId="{BD1CB460-34B4-4DB5-AAF5-924BBD456864}" type="presParOf" srcId="{9CF7C068-5D1C-4081-9986-D65E4A08ED08}" destId="{322B1F34-595E-41CC-9CC3-F8C1DAFD6633}" srcOrd="2" destOrd="0" presId="urn:microsoft.com/office/officeart/2005/8/layout/hProcess9"/>
    <dgm:cxn modelId="{96EC169C-25C2-4C50-8B96-99EBCDD3CD8B}" type="presParOf" srcId="{9CF7C068-5D1C-4081-9986-D65E4A08ED08}" destId="{3E3F12D1-4800-4234-82CC-7401FC68F44A}" srcOrd="3" destOrd="0" presId="urn:microsoft.com/office/officeart/2005/8/layout/hProcess9"/>
    <dgm:cxn modelId="{A29BF8AE-F1F1-4DC1-A806-504D17AB0137}" type="presParOf" srcId="{9CF7C068-5D1C-4081-9986-D65E4A08ED08}" destId="{EBD6A2D5-5A1D-4BBF-9BC5-DAD87EF4FE55}"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C9DFE4-42F1-4970-BB4D-F13552E8B6EE}" type="doc">
      <dgm:prSet loTypeId="urn:microsoft.com/office/officeart/2005/8/layout/hProcess9" loCatId="process" qsTypeId="urn:microsoft.com/office/officeart/2005/8/quickstyle/simple1" qsCatId="simple" csTypeId="urn:microsoft.com/office/officeart/2005/8/colors/colorful5" csCatId="colorful" phldr="1"/>
      <dgm:spPr/>
    </dgm:pt>
    <dgm:pt modelId="{C7CE53A4-908B-4C4A-B761-477142595188}">
      <dgm:prSet phldrT="[Text]" custT="1"/>
      <dgm:spPr>
        <a:noFill/>
        <a:ln>
          <a:noFill/>
        </a:ln>
      </dgm:spPr>
      <dgm:t>
        <a:bodyPr/>
        <a:lstStyle/>
        <a:p>
          <a:r>
            <a:rPr lang="en-US" sz="2000" b="1" dirty="0">
              <a:solidFill>
                <a:srgbClr val="002060"/>
              </a:solidFill>
              <a:latin typeface="Agency FB" pitchFamily="34" charset="0"/>
            </a:rPr>
            <a:t>HẠT THÓC</a:t>
          </a:r>
        </a:p>
      </dgm:t>
    </dgm:pt>
    <dgm:pt modelId="{A8823FB9-C589-447D-98D8-02BBE7513057}" type="parTrans" cxnId="{2BE679C8-CEB0-450B-AE09-A101400FD0EF}">
      <dgm:prSet/>
      <dgm:spPr/>
      <dgm:t>
        <a:bodyPr/>
        <a:lstStyle/>
        <a:p>
          <a:endParaRPr lang="en-US"/>
        </a:p>
      </dgm:t>
    </dgm:pt>
    <dgm:pt modelId="{B8502DD4-B3C8-4430-81AA-170436148ED8}" type="sibTrans" cxnId="{2BE679C8-CEB0-450B-AE09-A101400FD0EF}">
      <dgm:prSet/>
      <dgm:spPr/>
      <dgm:t>
        <a:bodyPr/>
        <a:lstStyle/>
        <a:p>
          <a:endParaRPr lang="en-US"/>
        </a:p>
      </dgm:t>
    </dgm:pt>
    <dgm:pt modelId="{502CE0E6-84DC-45A7-A740-E335459DA2B8}">
      <dgm:prSet phldrT="[Text]" custT="1"/>
      <dgm:spPr>
        <a:noFill/>
        <a:ln>
          <a:noFill/>
        </a:ln>
      </dgm:spPr>
      <dgm:t>
        <a:bodyPr/>
        <a:lstStyle/>
        <a:p>
          <a:r>
            <a:rPr lang="en-US" sz="2000" b="1" dirty="0">
              <a:solidFill>
                <a:srgbClr val="002060"/>
              </a:solidFill>
              <a:latin typeface="Agency FB" pitchFamily="34" charset="0"/>
            </a:rPr>
            <a:t>CÂY LÚA</a:t>
          </a:r>
        </a:p>
      </dgm:t>
    </dgm:pt>
    <dgm:pt modelId="{CFFA8BAD-3C47-4677-892C-F8939B419EA7}" type="parTrans" cxnId="{B85D67A8-6859-4DF3-89A6-7D2833FA3F0C}">
      <dgm:prSet/>
      <dgm:spPr/>
      <dgm:t>
        <a:bodyPr/>
        <a:lstStyle/>
        <a:p>
          <a:endParaRPr lang="en-US"/>
        </a:p>
      </dgm:t>
    </dgm:pt>
    <dgm:pt modelId="{77EEC47A-4041-4D31-8741-594DB9F58AD5}" type="sibTrans" cxnId="{B85D67A8-6859-4DF3-89A6-7D2833FA3F0C}">
      <dgm:prSet/>
      <dgm:spPr/>
      <dgm:t>
        <a:bodyPr/>
        <a:lstStyle/>
        <a:p>
          <a:endParaRPr lang="en-US"/>
        </a:p>
      </dgm:t>
    </dgm:pt>
    <dgm:pt modelId="{D9021E2D-D62A-48EB-B5B6-488EC18296FB}">
      <dgm:prSet phldrT="[Text]" custT="1"/>
      <dgm:spPr>
        <a:noFill/>
        <a:ln>
          <a:noFill/>
        </a:ln>
      </dgm:spPr>
      <dgm:t>
        <a:bodyPr/>
        <a:lstStyle/>
        <a:p>
          <a:r>
            <a:rPr lang="en-US" sz="2000" b="1" dirty="0">
              <a:solidFill>
                <a:srgbClr val="002060"/>
              </a:solidFill>
              <a:latin typeface="Agency FB" pitchFamily="34" charset="0"/>
            </a:rPr>
            <a:t>HẠT THÓC</a:t>
          </a:r>
        </a:p>
      </dgm:t>
    </dgm:pt>
    <dgm:pt modelId="{54888673-1C0A-4DAF-BEB1-CF438E5CABA5}" type="parTrans" cxnId="{A04A80AB-D17E-4EF8-BA37-FAC8A95DD591}">
      <dgm:prSet/>
      <dgm:spPr/>
      <dgm:t>
        <a:bodyPr/>
        <a:lstStyle/>
        <a:p>
          <a:endParaRPr lang="en-US"/>
        </a:p>
      </dgm:t>
    </dgm:pt>
    <dgm:pt modelId="{B86034DC-637F-45BA-8CF5-F6D7AB33A437}" type="sibTrans" cxnId="{A04A80AB-D17E-4EF8-BA37-FAC8A95DD591}">
      <dgm:prSet/>
      <dgm:spPr/>
      <dgm:t>
        <a:bodyPr/>
        <a:lstStyle/>
        <a:p>
          <a:endParaRPr lang="en-US"/>
        </a:p>
      </dgm:t>
    </dgm:pt>
    <dgm:pt modelId="{D243C77A-116F-46D3-9946-836D77239522}" type="pres">
      <dgm:prSet presAssocID="{57C9DFE4-42F1-4970-BB4D-F13552E8B6EE}" presName="CompostProcess" presStyleCnt="0">
        <dgm:presLayoutVars>
          <dgm:dir/>
          <dgm:resizeHandles val="exact"/>
        </dgm:presLayoutVars>
      </dgm:prSet>
      <dgm:spPr/>
    </dgm:pt>
    <dgm:pt modelId="{0345C5E0-BC18-4C3F-88C1-1F92D9ADCF21}" type="pres">
      <dgm:prSet presAssocID="{57C9DFE4-42F1-4970-BB4D-F13552E8B6EE}" presName="arrow" presStyleLbl="bgShp" presStyleIdx="0" presStyleCnt="1" custScaleX="117647" custLinFactNeighborX="-1569" custLinFactNeighborY="-6923"/>
      <dgm:spPr>
        <a:solidFill>
          <a:schemeClr val="accent5">
            <a:lumMod val="40000"/>
            <a:lumOff val="60000"/>
          </a:schemeClr>
        </a:solidFill>
      </dgm:spPr>
    </dgm:pt>
    <dgm:pt modelId="{8849BA5E-AE06-40DE-82E1-53A404E325AE}" type="pres">
      <dgm:prSet presAssocID="{57C9DFE4-42F1-4970-BB4D-F13552E8B6EE}" presName="linearProcess" presStyleCnt="0"/>
      <dgm:spPr/>
    </dgm:pt>
    <dgm:pt modelId="{5B7536F2-133B-43AF-A520-EDCDD0B77A9B}" type="pres">
      <dgm:prSet presAssocID="{C7CE53A4-908B-4C4A-B761-477142595188}" presName="textNode" presStyleLbl="node1" presStyleIdx="0" presStyleCnt="3" custScaleX="86985" custScaleY="95016" custLinFactX="-4263" custLinFactNeighborX="-100000" custLinFactNeighborY="-8260">
        <dgm:presLayoutVars>
          <dgm:bulletEnabled val="1"/>
        </dgm:presLayoutVars>
      </dgm:prSet>
      <dgm:spPr/>
      <dgm:t>
        <a:bodyPr/>
        <a:lstStyle/>
        <a:p>
          <a:endParaRPr lang="en-US"/>
        </a:p>
      </dgm:t>
    </dgm:pt>
    <dgm:pt modelId="{8AF33F5B-7828-45BA-877A-04463C6EB59C}" type="pres">
      <dgm:prSet presAssocID="{B8502DD4-B3C8-4430-81AA-170436148ED8}" presName="sibTrans" presStyleCnt="0"/>
      <dgm:spPr/>
    </dgm:pt>
    <dgm:pt modelId="{FA48866F-8306-447A-8AB9-C515740FCF76}" type="pres">
      <dgm:prSet presAssocID="{502CE0E6-84DC-45A7-A740-E335459DA2B8}" presName="textNode" presStyleLbl="node1" presStyleIdx="1" presStyleCnt="3" custScaleX="82914" custScaleY="100001" custLinFactX="-3776" custLinFactNeighborX="-100000" custLinFactNeighborY="-5768">
        <dgm:presLayoutVars>
          <dgm:bulletEnabled val="1"/>
        </dgm:presLayoutVars>
      </dgm:prSet>
      <dgm:spPr/>
      <dgm:t>
        <a:bodyPr/>
        <a:lstStyle/>
        <a:p>
          <a:endParaRPr lang="en-US"/>
        </a:p>
      </dgm:t>
    </dgm:pt>
    <dgm:pt modelId="{75593038-95C5-4E09-89E1-873624F4B4C5}" type="pres">
      <dgm:prSet presAssocID="{77EEC47A-4041-4D31-8741-594DB9F58AD5}" presName="sibTrans" presStyleCnt="0"/>
      <dgm:spPr/>
    </dgm:pt>
    <dgm:pt modelId="{2A23FE66-42B3-4059-9814-6C9913BD8F5E}" type="pres">
      <dgm:prSet presAssocID="{D9021E2D-D62A-48EB-B5B6-488EC18296FB}" presName="textNode" presStyleLbl="node1" presStyleIdx="2" presStyleCnt="3" custScaleX="70463" custScaleY="97827" custLinFactX="-8107" custLinFactNeighborX="-100000" custLinFactNeighborY="-1705">
        <dgm:presLayoutVars>
          <dgm:bulletEnabled val="1"/>
        </dgm:presLayoutVars>
      </dgm:prSet>
      <dgm:spPr/>
      <dgm:t>
        <a:bodyPr/>
        <a:lstStyle/>
        <a:p>
          <a:endParaRPr lang="en-US"/>
        </a:p>
      </dgm:t>
    </dgm:pt>
  </dgm:ptLst>
  <dgm:cxnLst>
    <dgm:cxn modelId="{B85D67A8-6859-4DF3-89A6-7D2833FA3F0C}" srcId="{57C9DFE4-42F1-4970-BB4D-F13552E8B6EE}" destId="{502CE0E6-84DC-45A7-A740-E335459DA2B8}" srcOrd="1" destOrd="0" parTransId="{CFFA8BAD-3C47-4677-892C-F8939B419EA7}" sibTransId="{77EEC47A-4041-4D31-8741-594DB9F58AD5}"/>
    <dgm:cxn modelId="{771128F6-831B-4ECA-9DFA-A8142AFD3584}" type="presOf" srcId="{C7CE53A4-908B-4C4A-B761-477142595188}" destId="{5B7536F2-133B-43AF-A520-EDCDD0B77A9B}" srcOrd="0" destOrd="0" presId="urn:microsoft.com/office/officeart/2005/8/layout/hProcess9"/>
    <dgm:cxn modelId="{FF38F342-A3EC-444C-A189-78073CDED75D}" type="presOf" srcId="{57C9DFE4-42F1-4970-BB4D-F13552E8B6EE}" destId="{D243C77A-116F-46D3-9946-836D77239522}" srcOrd="0" destOrd="0" presId="urn:microsoft.com/office/officeart/2005/8/layout/hProcess9"/>
    <dgm:cxn modelId="{DC3494FF-AE8C-4405-BE94-33B38E7CDB42}" type="presOf" srcId="{502CE0E6-84DC-45A7-A740-E335459DA2B8}" destId="{FA48866F-8306-447A-8AB9-C515740FCF76}" srcOrd="0" destOrd="0" presId="urn:microsoft.com/office/officeart/2005/8/layout/hProcess9"/>
    <dgm:cxn modelId="{8E66D13C-39A8-4FC4-B28E-5088303DB63E}" type="presOf" srcId="{D9021E2D-D62A-48EB-B5B6-488EC18296FB}" destId="{2A23FE66-42B3-4059-9814-6C9913BD8F5E}" srcOrd="0" destOrd="0" presId="urn:microsoft.com/office/officeart/2005/8/layout/hProcess9"/>
    <dgm:cxn modelId="{A04A80AB-D17E-4EF8-BA37-FAC8A95DD591}" srcId="{57C9DFE4-42F1-4970-BB4D-F13552E8B6EE}" destId="{D9021E2D-D62A-48EB-B5B6-488EC18296FB}" srcOrd="2" destOrd="0" parTransId="{54888673-1C0A-4DAF-BEB1-CF438E5CABA5}" sibTransId="{B86034DC-637F-45BA-8CF5-F6D7AB33A437}"/>
    <dgm:cxn modelId="{2BE679C8-CEB0-450B-AE09-A101400FD0EF}" srcId="{57C9DFE4-42F1-4970-BB4D-F13552E8B6EE}" destId="{C7CE53A4-908B-4C4A-B761-477142595188}" srcOrd="0" destOrd="0" parTransId="{A8823FB9-C589-447D-98D8-02BBE7513057}" sibTransId="{B8502DD4-B3C8-4430-81AA-170436148ED8}"/>
    <dgm:cxn modelId="{043FC5F6-A231-4D7C-AEE8-B92A4D5232DB}" type="presParOf" srcId="{D243C77A-116F-46D3-9946-836D77239522}" destId="{0345C5E0-BC18-4C3F-88C1-1F92D9ADCF21}" srcOrd="0" destOrd="0" presId="urn:microsoft.com/office/officeart/2005/8/layout/hProcess9"/>
    <dgm:cxn modelId="{118B41C4-7912-41EE-BBBF-96B153C83EA7}" type="presParOf" srcId="{D243C77A-116F-46D3-9946-836D77239522}" destId="{8849BA5E-AE06-40DE-82E1-53A404E325AE}" srcOrd="1" destOrd="0" presId="urn:microsoft.com/office/officeart/2005/8/layout/hProcess9"/>
    <dgm:cxn modelId="{9D962216-EB45-429A-AA36-43D9BE8FE301}" type="presParOf" srcId="{8849BA5E-AE06-40DE-82E1-53A404E325AE}" destId="{5B7536F2-133B-43AF-A520-EDCDD0B77A9B}" srcOrd="0" destOrd="0" presId="urn:microsoft.com/office/officeart/2005/8/layout/hProcess9"/>
    <dgm:cxn modelId="{DACD38C4-2D09-4E8A-B7C9-5B87F2F9755A}" type="presParOf" srcId="{8849BA5E-AE06-40DE-82E1-53A404E325AE}" destId="{8AF33F5B-7828-45BA-877A-04463C6EB59C}" srcOrd="1" destOrd="0" presId="urn:microsoft.com/office/officeart/2005/8/layout/hProcess9"/>
    <dgm:cxn modelId="{47F2B47C-CD5D-4714-88E4-B7E42E6C90E5}" type="presParOf" srcId="{8849BA5E-AE06-40DE-82E1-53A404E325AE}" destId="{FA48866F-8306-447A-8AB9-C515740FCF76}" srcOrd="2" destOrd="0" presId="urn:microsoft.com/office/officeart/2005/8/layout/hProcess9"/>
    <dgm:cxn modelId="{DB8D1FDD-E80F-4D15-8737-F3044729B424}" type="presParOf" srcId="{8849BA5E-AE06-40DE-82E1-53A404E325AE}" destId="{75593038-95C5-4E09-89E1-873624F4B4C5}" srcOrd="3" destOrd="0" presId="urn:microsoft.com/office/officeart/2005/8/layout/hProcess9"/>
    <dgm:cxn modelId="{80FF08F4-51A6-44C3-9048-A383E5F7D4CC}" type="presParOf" srcId="{8849BA5E-AE06-40DE-82E1-53A404E325AE}" destId="{2A23FE66-42B3-4059-9814-6C9913BD8F5E}" srcOrd="4"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007E2BC-12F6-4F8B-A147-8850167FE5A3}" type="doc">
      <dgm:prSet loTypeId="urn:microsoft.com/office/officeart/2005/8/layout/hProcess9" loCatId="process" qsTypeId="urn:microsoft.com/office/officeart/2005/8/quickstyle/simple1" qsCatId="simple" csTypeId="urn:microsoft.com/office/officeart/2005/8/colors/colorful2" csCatId="colorful" phldr="1"/>
      <dgm:spPr/>
    </dgm:pt>
    <dgm:pt modelId="{9663966F-D926-48C6-90EB-93906054A85D}">
      <dgm:prSet phldrT="[Text]" custT="1"/>
      <dgm:spPr>
        <a:noFill/>
        <a:ln>
          <a:noFill/>
        </a:ln>
      </dgm:spPr>
      <dgm:t>
        <a:bodyPr/>
        <a:lstStyle/>
        <a:p>
          <a:r>
            <a:rPr lang="en-US" sz="2000" b="1" dirty="0">
              <a:solidFill>
                <a:srgbClr val="002060"/>
              </a:solidFill>
              <a:latin typeface="Agency FB" pitchFamily="34" charset="0"/>
              <a:cs typeface="Arial" pitchFamily="34" charset="0"/>
            </a:rPr>
            <a:t>HOC SINH </a:t>
          </a:r>
        </a:p>
      </dgm:t>
    </dgm:pt>
    <dgm:pt modelId="{404A6FF0-4209-4AC8-A1FD-52FBDAF4AD22}" type="parTrans" cxnId="{01884D4B-B549-43A6-A177-4A49F29991EB}">
      <dgm:prSet/>
      <dgm:spPr/>
      <dgm:t>
        <a:bodyPr/>
        <a:lstStyle/>
        <a:p>
          <a:endParaRPr lang="en-US"/>
        </a:p>
      </dgm:t>
    </dgm:pt>
    <dgm:pt modelId="{D6167304-B2A1-42A1-8212-C193A4924183}" type="sibTrans" cxnId="{01884D4B-B549-43A6-A177-4A49F29991EB}">
      <dgm:prSet/>
      <dgm:spPr/>
      <dgm:t>
        <a:bodyPr/>
        <a:lstStyle/>
        <a:p>
          <a:endParaRPr lang="en-US"/>
        </a:p>
      </dgm:t>
    </dgm:pt>
    <dgm:pt modelId="{D7E3B191-36D9-4A9D-B3B5-287BB883B36B}">
      <dgm:prSet phldrT="[Text]" custT="1"/>
      <dgm:spPr>
        <a:noFill/>
        <a:ln>
          <a:noFill/>
        </a:ln>
      </dgm:spPr>
      <dgm:t>
        <a:bodyPr/>
        <a:lstStyle/>
        <a:p>
          <a:r>
            <a:rPr lang="en-US" sz="2000" b="1" dirty="0">
              <a:solidFill>
                <a:srgbClr val="002060"/>
              </a:solidFill>
              <a:latin typeface="Agency FB" pitchFamily="34" charset="0"/>
              <a:cs typeface="Arial" pitchFamily="34" charset="0"/>
            </a:rPr>
            <a:t>SINH VIÊN</a:t>
          </a:r>
        </a:p>
      </dgm:t>
    </dgm:pt>
    <dgm:pt modelId="{F2EBB797-8858-4E01-BEE1-0984FB5698DF}" type="parTrans" cxnId="{346EB466-2AE8-4802-B1C6-BE12101C922B}">
      <dgm:prSet/>
      <dgm:spPr/>
      <dgm:t>
        <a:bodyPr/>
        <a:lstStyle/>
        <a:p>
          <a:endParaRPr lang="en-US"/>
        </a:p>
      </dgm:t>
    </dgm:pt>
    <dgm:pt modelId="{9FF3F16E-55D9-4D1D-BE27-0AC36796EB4C}" type="sibTrans" cxnId="{346EB466-2AE8-4802-B1C6-BE12101C922B}">
      <dgm:prSet/>
      <dgm:spPr/>
      <dgm:t>
        <a:bodyPr/>
        <a:lstStyle/>
        <a:p>
          <a:endParaRPr lang="en-US"/>
        </a:p>
      </dgm:t>
    </dgm:pt>
    <dgm:pt modelId="{2ED11CCD-ED4E-4525-B339-63489872A3C8}">
      <dgm:prSet phldrT="[Text]" custT="1"/>
      <dgm:spPr>
        <a:noFill/>
        <a:ln>
          <a:noFill/>
        </a:ln>
      </dgm:spPr>
      <dgm:t>
        <a:bodyPr/>
        <a:lstStyle/>
        <a:p>
          <a:r>
            <a:rPr lang="en-US" sz="2000" b="1" dirty="0">
              <a:solidFill>
                <a:srgbClr val="002060"/>
              </a:solidFill>
              <a:latin typeface="Agency FB" pitchFamily="34" charset="0"/>
              <a:cs typeface="Arial" pitchFamily="34" charset="0"/>
            </a:rPr>
            <a:t>CỬ NHÂN</a:t>
          </a:r>
        </a:p>
      </dgm:t>
    </dgm:pt>
    <dgm:pt modelId="{58511D9E-5680-4EB4-8841-971985DA8A24}" type="parTrans" cxnId="{4BEE7695-B4CC-49E7-8260-EFDBD7E1C8FA}">
      <dgm:prSet/>
      <dgm:spPr/>
      <dgm:t>
        <a:bodyPr/>
        <a:lstStyle/>
        <a:p>
          <a:endParaRPr lang="en-US"/>
        </a:p>
      </dgm:t>
    </dgm:pt>
    <dgm:pt modelId="{9D0CE4F0-FF53-4A66-8BA0-37D4E785EF09}" type="sibTrans" cxnId="{4BEE7695-B4CC-49E7-8260-EFDBD7E1C8FA}">
      <dgm:prSet/>
      <dgm:spPr/>
      <dgm:t>
        <a:bodyPr/>
        <a:lstStyle/>
        <a:p>
          <a:endParaRPr lang="en-US"/>
        </a:p>
      </dgm:t>
    </dgm:pt>
    <dgm:pt modelId="{05F99A48-F590-4683-A47A-ED3FF314B483}" type="pres">
      <dgm:prSet presAssocID="{5007E2BC-12F6-4F8B-A147-8850167FE5A3}" presName="CompostProcess" presStyleCnt="0">
        <dgm:presLayoutVars>
          <dgm:dir/>
          <dgm:resizeHandles val="exact"/>
        </dgm:presLayoutVars>
      </dgm:prSet>
      <dgm:spPr/>
    </dgm:pt>
    <dgm:pt modelId="{727FC7D8-0B3D-4010-885C-3018609787E0}" type="pres">
      <dgm:prSet presAssocID="{5007E2BC-12F6-4F8B-A147-8850167FE5A3}" presName="arrow" presStyleLbl="bgShp" presStyleIdx="0" presStyleCnt="1" custScaleX="117647" custScaleY="100000"/>
      <dgm:spPr>
        <a:solidFill>
          <a:schemeClr val="accent5">
            <a:lumMod val="40000"/>
            <a:lumOff val="60000"/>
          </a:schemeClr>
        </a:solidFill>
      </dgm:spPr>
    </dgm:pt>
    <dgm:pt modelId="{D17C6E23-2608-4D94-B568-003FC136A83C}" type="pres">
      <dgm:prSet presAssocID="{5007E2BC-12F6-4F8B-A147-8850167FE5A3}" presName="linearProcess" presStyleCnt="0"/>
      <dgm:spPr/>
    </dgm:pt>
    <dgm:pt modelId="{3908923A-2FF8-4832-A8D1-91897C914181}" type="pres">
      <dgm:prSet presAssocID="{9663966F-D926-48C6-90EB-93906054A85D}" presName="textNode" presStyleLbl="node1" presStyleIdx="0" presStyleCnt="3" custScaleX="71147" custScaleY="68488" custLinFactX="-13942" custLinFactNeighborX="-100000" custLinFactNeighborY="-1470">
        <dgm:presLayoutVars>
          <dgm:bulletEnabled val="1"/>
        </dgm:presLayoutVars>
      </dgm:prSet>
      <dgm:spPr/>
      <dgm:t>
        <a:bodyPr/>
        <a:lstStyle/>
        <a:p>
          <a:endParaRPr lang="en-US"/>
        </a:p>
      </dgm:t>
    </dgm:pt>
    <dgm:pt modelId="{BE33D76C-12A1-46F0-8D41-E8D4378A3E78}" type="pres">
      <dgm:prSet presAssocID="{D6167304-B2A1-42A1-8212-C193A4924183}" presName="sibTrans" presStyleCnt="0"/>
      <dgm:spPr/>
    </dgm:pt>
    <dgm:pt modelId="{EF7860B4-1547-4605-9291-A0CDB67A9D86}" type="pres">
      <dgm:prSet presAssocID="{D7E3B191-36D9-4A9D-B3B5-287BB883B36B}" presName="textNode" presStyleLbl="node1" presStyleIdx="1" presStyleCnt="3" custScaleX="76024" custLinFactX="-12299" custLinFactNeighborX="-100000" custLinFactNeighborY="-1470">
        <dgm:presLayoutVars>
          <dgm:bulletEnabled val="1"/>
        </dgm:presLayoutVars>
      </dgm:prSet>
      <dgm:spPr/>
      <dgm:t>
        <a:bodyPr/>
        <a:lstStyle/>
        <a:p>
          <a:endParaRPr lang="en-US"/>
        </a:p>
      </dgm:t>
    </dgm:pt>
    <dgm:pt modelId="{36C30054-B059-4E75-9FAF-26F0A7A61B94}" type="pres">
      <dgm:prSet presAssocID="{9FF3F16E-55D9-4D1D-BE27-0AC36796EB4C}" presName="sibTrans" presStyleCnt="0"/>
      <dgm:spPr/>
    </dgm:pt>
    <dgm:pt modelId="{2824FA85-3516-4266-8905-ABD7106C0624}" type="pres">
      <dgm:prSet presAssocID="{2ED11CCD-ED4E-4525-B339-63489872A3C8}" presName="textNode" presStyleLbl="node1" presStyleIdx="2" presStyleCnt="3" custScaleX="63442" custScaleY="73529" custLinFactNeighborX="-92704" custLinFactNeighborY="0">
        <dgm:presLayoutVars>
          <dgm:bulletEnabled val="1"/>
        </dgm:presLayoutVars>
      </dgm:prSet>
      <dgm:spPr/>
      <dgm:t>
        <a:bodyPr/>
        <a:lstStyle/>
        <a:p>
          <a:endParaRPr lang="en-US"/>
        </a:p>
      </dgm:t>
    </dgm:pt>
  </dgm:ptLst>
  <dgm:cxnLst>
    <dgm:cxn modelId="{346EB466-2AE8-4802-B1C6-BE12101C922B}" srcId="{5007E2BC-12F6-4F8B-A147-8850167FE5A3}" destId="{D7E3B191-36D9-4A9D-B3B5-287BB883B36B}" srcOrd="1" destOrd="0" parTransId="{F2EBB797-8858-4E01-BEE1-0984FB5698DF}" sibTransId="{9FF3F16E-55D9-4D1D-BE27-0AC36796EB4C}"/>
    <dgm:cxn modelId="{370B92CB-9B22-4F81-8F46-1282CDB708C7}" type="presOf" srcId="{2ED11CCD-ED4E-4525-B339-63489872A3C8}" destId="{2824FA85-3516-4266-8905-ABD7106C0624}" srcOrd="0" destOrd="0" presId="urn:microsoft.com/office/officeart/2005/8/layout/hProcess9"/>
    <dgm:cxn modelId="{01884D4B-B549-43A6-A177-4A49F29991EB}" srcId="{5007E2BC-12F6-4F8B-A147-8850167FE5A3}" destId="{9663966F-D926-48C6-90EB-93906054A85D}" srcOrd="0" destOrd="0" parTransId="{404A6FF0-4209-4AC8-A1FD-52FBDAF4AD22}" sibTransId="{D6167304-B2A1-42A1-8212-C193A4924183}"/>
    <dgm:cxn modelId="{A25EB656-F41D-43AA-AAE7-8325EA93A54D}" type="presOf" srcId="{D7E3B191-36D9-4A9D-B3B5-287BB883B36B}" destId="{EF7860B4-1547-4605-9291-A0CDB67A9D86}" srcOrd="0" destOrd="0" presId="urn:microsoft.com/office/officeart/2005/8/layout/hProcess9"/>
    <dgm:cxn modelId="{470EB822-5112-40F2-86D2-D0759B098D22}" type="presOf" srcId="{9663966F-D926-48C6-90EB-93906054A85D}" destId="{3908923A-2FF8-4832-A8D1-91897C914181}" srcOrd="0" destOrd="0" presId="urn:microsoft.com/office/officeart/2005/8/layout/hProcess9"/>
    <dgm:cxn modelId="{4BEE7695-B4CC-49E7-8260-EFDBD7E1C8FA}" srcId="{5007E2BC-12F6-4F8B-A147-8850167FE5A3}" destId="{2ED11CCD-ED4E-4525-B339-63489872A3C8}" srcOrd="2" destOrd="0" parTransId="{58511D9E-5680-4EB4-8841-971985DA8A24}" sibTransId="{9D0CE4F0-FF53-4A66-8BA0-37D4E785EF09}"/>
    <dgm:cxn modelId="{4F7463BB-631C-46CC-A2A0-847718274A91}" type="presOf" srcId="{5007E2BC-12F6-4F8B-A147-8850167FE5A3}" destId="{05F99A48-F590-4683-A47A-ED3FF314B483}" srcOrd="0" destOrd="0" presId="urn:microsoft.com/office/officeart/2005/8/layout/hProcess9"/>
    <dgm:cxn modelId="{8D36B175-55E8-4CE4-9D88-DC092BB63925}" type="presParOf" srcId="{05F99A48-F590-4683-A47A-ED3FF314B483}" destId="{727FC7D8-0B3D-4010-885C-3018609787E0}" srcOrd="0" destOrd="0" presId="urn:microsoft.com/office/officeart/2005/8/layout/hProcess9"/>
    <dgm:cxn modelId="{915D7346-A8DF-42D9-BC95-E96EF139E35D}" type="presParOf" srcId="{05F99A48-F590-4683-A47A-ED3FF314B483}" destId="{D17C6E23-2608-4D94-B568-003FC136A83C}" srcOrd="1" destOrd="0" presId="urn:microsoft.com/office/officeart/2005/8/layout/hProcess9"/>
    <dgm:cxn modelId="{B5B6B880-F49E-4D13-8F1E-B1E3ACC27684}" type="presParOf" srcId="{D17C6E23-2608-4D94-B568-003FC136A83C}" destId="{3908923A-2FF8-4832-A8D1-91897C914181}" srcOrd="0" destOrd="0" presId="urn:microsoft.com/office/officeart/2005/8/layout/hProcess9"/>
    <dgm:cxn modelId="{72806043-80C1-45CF-8303-55BEBEA820F8}" type="presParOf" srcId="{D17C6E23-2608-4D94-B568-003FC136A83C}" destId="{BE33D76C-12A1-46F0-8D41-E8D4378A3E78}" srcOrd="1" destOrd="0" presId="urn:microsoft.com/office/officeart/2005/8/layout/hProcess9"/>
    <dgm:cxn modelId="{BD5F1B37-6287-4F38-AA9C-77FE5BAEAE01}" type="presParOf" srcId="{D17C6E23-2608-4D94-B568-003FC136A83C}" destId="{EF7860B4-1547-4605-9291-A0CDB67A9D86}" srcOrd="2" destOrd="0" presId="urn:microsoft.com/office/officeart/2005/8/layout/hProcess9"/>
    <dgm:cxn modelId="{56AED00B-B17E-42F5-BF0F-CFB5CF1B2192}" type="presParOf" srcId="{D17C6E23-2608-4D94-B568-003FC136A83C}" destId="{36C30054-B059-4E75-9FAF-26F0A7A61B94}" srcOrd="3" destOrd="0" presId="urn:microsoft.com/office/officeart/2005/8/layout/hProcess9"/>
    <dgm:cxn modelId="{77ED2187-2EE0-4168-BFD6-32574EC37F84}" type="presParOf" srcId="{D17C6E23-2608-4D94-B568-003FC136A83C}" destId="{2824FA85-3516-4266-8905-ABD7106C0624}" srcOrd="4" destOrd="0" presId="urn:microsoft.com/office/officeart/2005/8/layout/hProcess9"/>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C6161-035B-4C3E-995C-ADBB8895641A}">
      <dsp:nvSpPr>
        <dsp:cNvPr id="0" name=""/>
        <dsp:cNvSpPr/>
      </dsp:nvSpPr>
      <dsp:spPr>
        <a:xfrm>
          <a:off x="0" y="2920390"/>
          <a:ext cx="3505200" cy="2190749"/>
        </a:xfrm>
        <a:prstGeom prst="swooshArrow">
          <a:avLst>
            <a:gd name="adj1" fmla="val 25000"/>
            <a:gd name="adj2" fmla="val 25000"/>
          </a:avLst>
        </a:prstGeom>
        <a:solidFill>
          <a:srgbClr val="FF0000"/>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6876AB46-702E-4FFE-B024-4D8D4472058D}">
      <dsp:nvSpPr>
        <dsp:cNvPr id="0" name=""/>
        <dsp:cNvSpPr/>
      </dsp:nvSpPr>
      <dsp:spPr>
        <a:xfrm>
          <a:off x="814958" y="3788869"/>
          <a:ext cx="122682" cy="122682"/>
        </a:xfrm>
        <a:prstGeom prst="ellipse">
          <a:avLst/>
        </a:prstGeom>
        <a:solidFill>
          <a:schemeClr val="accent3">
            <a:shade val="50000"/>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7013ABC-D592-464D-B42E-3080D3E579F4}">
      <dsp:nvSpPr>
        <dsp:cNvPr id="0" name=""/>
        <dsp:cNvSpPr/>
      </dsp:nvSpPr>
      <dsp:spPr>
        <a:xfrm>
          <a:off x="76201" y="4688757"/>
          <a:ext cx="1884903" cy="1119341"/>
        </a:xfrm>
        <a:prstGeom prst="rect">
          <a:avLst/>
        </a:prstGeom>
        <a:blipFill rotWithShape="0">
          <a:blip xmlns:r="http://schemas.openxmlformats.org/officeDocument/2006/relationships" r:embed="rId1"/>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65007" tIns="0" rIns="0" bIns="0" numCol="1" spcCol="1270" anchor="t" anchorCtr="0">
          <a:noAutofit/>
        </a:bodyPr>
        <a:lstStyle/>
        <a:p>
          <a:pPr lvl="0" algn="l" defTabSz="2622550">
            <a:lnSpc>
              <a:spcPct val="90000"/>
            </a:lnSpc>
            <a:spcBef>
              <a:spcPct val="0"/>
            </a:spcBef>
            <a:spcAft>
              <a:spcPct val="35000"/>
            </a:spcAft>
          </a:pPr>
          <a:endParaRPr lang="en-US" sz="5900" kern="1200" dirty="0"/>
        </a:p>
      </dsp:txBody>
      <dsp:txXfrm>
        <a:off x="76201" y="4688757"/>
        <a:ext cx="1884903" cy="1119341"/>
      </dsp:txXfrm>
    </dsp:sp>
    <dsp:sp modelId="{C2B20FE7-AA53-4EAC-A145-36400ECF1963}">
      <dsp:nvSpPr>
        <dsp:cNvPr id="0" name=""/>
        <dsp:cNvSpPr/>
      </dsp:nvSpPr>
      <dsp:spPr>
        <a:xfrm>
          <a:off x="1945386" y="3230227"/>
          <a:ext cx="210312" cy="210312"/>
        </a:xfrm>
        <a:prstGeom prst="ellipse">
          <a:avLst/>
        </a:prstGeom>
        <a:solidFill>
          <a:schemeClr val="accent3">
            <a:shade val="50000"/>
            <a:hueOff val="0"/>
            <a:satOff val="6269"/>
            <a:lumOff val="33905"/>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A1E7A00-C2FC-4AE5-B34D-2039500F2C36}">
      <dsp:nvSpPr>
        <dsp:cNvPr id="0" name=""/>
        <dsp:cNvSpPr/>
      </dsp:nvSpPr>
      <dsp:spPr>
        <a:xfrm>
          <a:off x="621895" y="2916500"/>
          <a:ext cx="1697028" cy="1269310"/>
        </a:xfrm>
        <a:prstGeom prst="rect">
          <a:avLst/>
        </a:prstGeom>
        <a:blipFill rotWithShape="0">
          <a:blip xmlns:r="http://schemas.openxmlformats.org/officeDocument/2006/relationships" r:embed="rId2"/>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111440" tIns="0" rIns="0" bIns="0" numCol="1" spcCol="1270" anchor="t" anchorCtr="0">
          <a:noAutofit/>
        </a:bodyPr>
        <a:lstStyle/>
        <a:p>
          <a:pPr lvl="0" algn="l" defTabSz="2311400">
            <a:lnSpc>
              <a:spcPct val="90000"/>
            </a:lnSpc>
            <a:spcBef>
              <a:spcPct val="0"/>
            </a:spcBef>
            <a:spcAft>
              <a:spcPct val="35000"/>
            </a:spcAft>
          </a:pPr>
          <a:endParaRPr lang="en-US" sz="5200" kern="1200" dirty="0"/>
        </a:p>
      </dsp:txBody>
      <dsp:txXfrm>
        <a:off x="621895" y="2916500"/>
        <a:ext cx="1697028" cy="1269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0DF03-6DDA-47BF-ADA5-4F4E290BB691}">
      <dsp:nvSpPr>
        <dsp:cNvPr id="0" name=""/>
        <dsp:cNvSpPr/>
      </dsp:nvSpPr>
      <dsp:spPr>
        <a:xfrm>
          <a:off x="0" y="105094"/>
          <a:ext cx="1928813" cy="1207316"/>
        </a:xfrm>
        <a:prstGeom prst="roundRect">
          <a:avLst>
            <a:gd name="adj" fmla="val 10000"/>
          </a:avLst>
        </a:prstGeom>
        <a:solidFill>
          <a:srgbClr val="FFFF0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0" kern="1200" dirty="0" err="1">
              <a:solidFill>
                <a:srgbClr val="FF0000"/>
              </a:solidFill>
              <a:latin typeface="Tw Cen MT" pitchFamily="34" charset="0"/>
              <a:cs typeface="Times New Roman" pitchFamily="18" charset="0"/>
            </a:rPr>
            <a:t>Phu</a:t>
          </a:r>
          <a:r>
            <a:rPr lang="en-US" sz="2500" b="0" kern="1200" dirty="0">
              <a:solidFill>
                <a:srgbClr val="FF0000"/>
              </a:solidFill>
              <a:latin typeface="Tw Cen MT" pitchFamily="34" charset="0"/>
              <a:cs typeface="Times New Roman" pitchFamily="18" charset="0"/>
            </a:rPr>
            <a:t>̉ </a:t>
          </a:r>
          <a:r>
            <a:rPr lang="en-US" sz="2500" b="0" kern="1200" dirty="0" err="1">
              <a:solidFill>
                <a:srgbClr val="FF0000"/>
              </a:solidFill>
              <a:latin typeface="Tw Cen MT" pitchFamily="34" charset="0"/>
              <a:cs typeface="Times New Roman" pitchFamily="18" charset="0"/>
            </a:rPr>
            <a:t>định</a:t>
          </a:r>
          <a:r>
            <a:rPr lang="en-US" sz="2500" b="0" kern="1200" dirty="0">
              <a:solidFill>
                <a:srgbClr val="FF0000"/>
              </a:solidFill>
              <a:latin typeface="Tw Cen MT" pitchFamily="34" charset="0"/>
              <a:cs typeface="Times New Roman" pitchFamily="18" charset="0"/>
            </a:rPr>
            <a:t> </a:t>
          </a:r>
          <a:r>
            <a:rPr lang="en-US" sz="2500" b="0" kern="1200" dirty="0" err="1">
              <a:solidFill>
                <a:srgbClr val="FF0000"/>
              </a:solidFill>
              <a:latin typeface="Tw Cen MT" pitchFamily="34" charset="0"/>
              <a:cs typeface="Times New Roman" pitchFamily="18" charset="0"/>
            </a:rPr>
            <a:t>biện</a:t>
          </a:r>
          <a:r>
            <a:rPr lang="en-US" sz="2500" b="0" kern="1200" dirty="0">
              <a:solidFill>
                <a:srgbClr val="FF0000"/>
              </a:solidFill>
              <a:latin typeface="Tw Cen MT" pitchFamily="34" charset="0"/>
              <a:cs typeface="Times New Roman" pitchFamily="18" charset="0"/>
            </a:rPr>
            <a:t> </a:t>
          </a:r>
          <a:r>
            <a:rPr lang="en-US" sz="2500" b="0" kern="1200" dirty="0" err="1">
              <a:solidFill>
                <a:srgbClr val="FF0000"/>
              </a:solidFill>
              <a:latin typeface="Tw Cen MT" pitchFamily="34" charset="0"/>
              <a:cs typeface="Times New Roman" pitchFamily="18" charset="0"/>
            </a:rPr>
            <a:t>chứng</a:t>
          </a:r>
          <a:endParaRPr lang="en-US" sz="2500" b="0" kern="1200" dirty="0">
            <a:solidFill>
              <a:srgbClr val="FF0000"/>
            </a:solidFill>
            <a:latin typeface="Tw Cen MT" pitchFamily="34" charset="0"/>
            <a:cs typeface="Times New Roman" pitchFamily="18" charset="0"/>
          </a:endParaRPr>
        </a:p>
      </dsp:txBody>
      <dsp:txXfrm>
        <a:off x="35361" y="140455"/>
        <a:ext cx="1858091" cy="1136594"/>
      </dsp:txXfrm>
    </dsp:sp>
    <dsp:sp modelId="{6B2B1C67-BB27-48F0-9C03-3190B9C8A090}">
      <dsp:nvSpPr>
        <dsp:cNvPr id="0" name=""/>
        <dsp:cNvSpPr/>
      </dsp:nvSpPr>
      <dsp:spPr>
        <a:xfrm rot="5400000">
          <a:off x="734761" y="1340774"/>
          <a:ext cx="459290" cy="747625"/>
        </a:xfrm>
        <a:prstGeom prst="rightArrow">
          <a:avLst>
            <a:gd name="adj1" fmla="val 60000"/>
            <a:gd name="adj2" fmla="val 50000"/>
          </a:avLst>
        </a:prstGeom>
        <a:solidFill>
          <a:schemeClr val="bg1"/>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solidFill>
              <a:srgbClr val="FF0000"/>
            </a:solidFill>
          </a:endParaRPr>
        </a:p>
      </dsp:txBody>
      <dsp:txXfrm rot="-5400000">
        <a:off x="740119" y="1484942"/>
        <a:ext cx="448575" cy="321503"/>
      </dsp:txXfrm>
    </dsp:sp>
    <dsp:sp modelId="{AB63BA80-8DAA-4169-BC13-946A8F2FBAFD}">
      <dsp:nvSpPr>
        <dsp:cNvPr id="0" name=""/>
        <dsp:cNvSpPr/>
      </dsp:nvSpPr>
      <dsp:spPr>
        <a:xfrm>
          <a:off x="0" y="2116764"/>
          <a:ext cx="1928813" cy="1319127"/>
        </a:xfrm>
        <a:prstGeom prst="roundRect">
          <a:avLst>
            <a:gd name="adj" fmla="val 10000"/>
          </a:avLst>
        </a:prstGeom>
        <a:solidFill>
          <a:srgbClr val="FFFF0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0" kern="1200" dirty="0">
              <a:solidFill>
                <a:srgbClr val="FF0000"/>
              </a:solidFill>
              <a:latin typeface="+mj-lt"/>
              <a:cs typeface="Arial" pitchFamily="34" charset="0"/>
            </a:rPr>
            <a:t>P</a:t>
          </a:r>
          <a:r>
            <a:rPr lang="vi-VN" sz="2500" b="0" kern="1200" dirty="0">
              <a:solidFill>
                <a:srgbClr val="FF0000"/>
              </a:solidFill>
              <a:latin typeface="+mj-lt"/>
              <a:cs typeface="Arial" pitchFamily="34" charset="0"/>
            </a:rPr>
            <a:t>hủ định </a:t>
          </a:r>
          <a:r>
            <a:rPr lang="en-US" sz="2500" b="0" kern="1200" dirty="0">
              <a:solidFill>
                <a:srgbClr val="FF0000"/>
              </a:solidFill>
              <a:latin typeface="+mj-lt"/>
              <a:cs typeface="Arial" pitchFamily="34" charset="0"/>
            </a:rPr>
            <a:t> </a:t>
          </a:r>
          <a:r>
            <a:rPr lang="vi-VN" sz="2500" b="0" kern="1200" dirty="0">
              <a:solidFill>
                <a:srgbClr val="FF0000"/>
              </a:solidFill>
              <a:latin typeface="+mj-lt"/>
              <a:cs typeface="Arial" pitchFamily="34" charset="0"/>
            </a:rPr>
            <a:t>c</a:t>
          </a:r>
          <a:r>
            <a:rPr lang="en-US" sz="2500" b="0" kern="1200" dirty="0" err="1">
              <a:solidFill>
                <a:srgbClr val="FF0000"/>
              </a:solidFill>
              <a:latin typeface="+mj-lt"/>
              <a:cs typeface="Arial" pitchFamily="34" charset="0"/>
            </a:rPr>
            <a:t>ủa</a:t>
          </a:r>
          <a:r>
            <a:rPr lang="vi-VN" sz="2500" b="0" kern="1200" dirty="0">
              <a:solidFill>
                <a:srgbClr val="FF0000"/>
              </a:solidFill>
              <a:latin typeface="+mj-lt"/>
              <a:cs typeface="Arial" pitchFamily="34" charset="0"/>
            </a:rPr>
            <a:t> phủ định</a:t>
          </a:r>
          <a:endParaRPr lang="en-US" sz="2500" b="0" kern="1200" dirty="0">
            <a:solidFill>
              <a:srgbClr val="FF0000"/>
            </a:solidFill>
            <a:latin typeface="+mj-lt"/>
            <a:cs typeface="Arial" pitchFamily="34" charset="0"/>
          </a:endParaRPr>
        </a:p>
      </dsp:txBody>
      <dsp:txXfrm>
        <a:off x="38636" y="2155400"/>
        <a:ext cx="1851541" cy="1241855"/>
      </dsp:txXfrm>
    </dsp:sp>
    <dsp:sp modelId="{49789CB9-75FC-4B9C-A2CF-2D951B374302}">
      <dsp:nvSpPr>
        <dsp:cNvPr id="0" name=""/>
        <dsp:cNvSpPr/>
      </dsp:nvSpPr>
      <dsp:spPr>
        <a:xfrm rot="5400000">
          <a:off x="680346" y="3440826"/>
          <a:ext cx="568120" cy="747625"/>
        </a:xfrm>
        <a:prstGeom prst="rightArrow">
          <a:avLst>
            <a:gd name="adj1" fmla="val 60000"/>
            <a:gd name="adj2" fmla="val 50000"/>
          </a:avLst>
        </a:prstGeom>
        <a:solidFill>
          <a:schemeClr val="bg1"/>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endParaRPr lang="en-US" sz="3000" kern="1200"/>
        </a:p>
      </dsp:txBody>
      <dsp:txXfrm rot="-5400000">
        <a:off x="740119" y="3530578"/>
        <a:ext cx="448575" cy="397684"/>
      </dsp:txXfrm>
    </dsp:sp>
    <dsp:sp modelId="{E19C1636-A2D6-4F98-9E11-801C1F4F75E3}">
      <dsp:nvSpPr>
        <dsp:cNvPr id="0" name=""/>
        <dsp:cNvSpPr/>
      </dsp:nvSpPr>
      <dsp:spPr>
        <a:xfrm>
          <a:off x="0" y="4193386"/>
          <a:ext cx="1928813" cy="773111"/>
        </a:xfrm>
        <a:prstGeom prst="roundRect">
          <a:avLst>
            <a:gd name="adj" fmla="val 10000"/>
          </a:avLst>
        </a:prstGeom>
        <a:solidFill>
          <a:schemeClr val="bg1"/>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0" kern="1200" dirty="0" err="1">
              <a:solidFill>
                <a:schemeClr val="tx1"/>
              </a:solidFill>
              <a:latin typeface="Times New Roman" pitchFamily="18" charset="0"/>
              <a:cs typeface="Times New Roman" pitchFamily="18" charset="0"/>
            </a:rPr>
            <a:t>Đặc</a:t>
          </a:r>
          <a:r>
            <a:rPr lang="en-US" sz="2400" b="0" kern="1200" dirty="0">
              <a:solidFill>
                <a:schemeClr val="tx1"/>
              </a:solidFill>
              <a:latin typeface="Times New Roman" pitchFamily="18" charset="0"/>
              <a:cs typeface="Times New Roman" pitchFamily="18" charset="0"/>
            </a:rPr>
            <a:t> </a:t>
          </a:r>
          <a:r>
            <a:rPr lang="en-US" sz="2400" b="0" kern="1200" dirty="0" err="1">
              <a:solidFill>
                <a:schemeClr val="tx1"/>
              </a:solidFill>
              <a:latin typeface="Times New Roman" pitchFamily="18" charset="0"/>
              <a:cs typeface="Times New Roman" pitchFamily="18" charset="0"/>
            </a:rPr>
            <a:t>trưng</a:t>
          </a:r>
          <a:r>
            <a:rPr lang="en-US" sz="2400" b="0" kern="1200" dirty="0">
              <a:solidFill>
                <a:schemeClr val="tx1"/>
              </a:solidFill>
              <a:latin typeface="Times New Roman" pitchFamily="18" charset="0"/>
              <a:cs typeface="Times New Roman" pitchFamily="18" charset="0"/>
            </a:rPr>
            <a:t>: </a:t>
          </a:r>
          <a:r>
            <a:rPr lang="en-US" sz="2400" b="0" kern="1200" dirty="0" err="1">
              <a:solidFill>
                <a:srgbClr val="FF0000"/>
              </a:solidFill>
              <a:latin typeface="Times New Roman" pitchFamily="18" charset="0"/>
              <a:cs typeface="Times New Roman" pitchFamily="18" charset="0"/>
            </a:rPr>
            <a:t>tính</a:t>
          </a:r>
          <a:r>
            <a:rPr lang="en-US" sz="2400" b="0" kern="1200" dirty="0">
              <a:solidFill>
                <a:srgbClr val="FF0000"/>
              </a:solidFill>
              <a:latin typeface="Times New Roman" pitchFamily="18" charset="0"/>
              <a:cs typeface="Times New Roman" pitchFamily="18" charset="0"/>
            </a:rPr>
            <a:t> </a:t>
          </a:r>
          <a:r>
            <a:rPr lang="en-US" sz="2400" b="0" kern="1200" dirty="0" err="1">
              <a:solidFill>
                <a:srgbClr val="FF0000"/>
              </a:solidFill>
              <a:latin typeface="Times New Roman" pitchFamily="18" charset="0"/>
              <a:cs typeface="Times New Roman" pitchFamily="18" charset="0"/>
            </a:rPr>
            <a:t>chu</a:t>
          </a:r>
          <a:r>
            <a:rPr lang="en-US" sz="2400" b="0" kern="1200" dirty="0">
              <a:solidFill>
                <a:srgbClr val="FF0000"/>
              </a:solidFill>
              <a:latin typeface="Times New Roman" pitchFamily="18" charset="0"/>
              <a:cs typeface="Times New Roman" pitchFamily="18" charset="0"/>
            </a:rPr>
            <a:t> </a:t>
          </a:r>
          <a:r>
            <a:rPr lang="en-US" sz="2400" b="0" kern="1200" dirty="0" err="1">
              <a:solidFill>
                <a:srgbClr val="FF0000"/>
              </a:solidFill>
              <a:latin typeface="Times New Roman" pitchFamily="18" charset="0"/>
              <a:cs typeface="Times New Roman" pitchFamily="18" charset="0"/>
            </a:rPr>
            <a:t>ky</a:t>
          </a:r>
          <a:r>
            <a:rPr lang="en-US" sz="2400" b="0" kern="1200" dirty="0">
              <a:solidFill>
                <a:srgbClr val="FF0000"/>
              </a:solidFill>
              <a:latin typeface="Times New Roman" pitchFamily="18" charset="0"/>
              <a:cs typeface="Times New Roman" pitchFamily="18" charset="0"/>
            </a:rPr>
            <a:t>̀</a:t>
          </a:r>
        </a:p>
      </dsp:txBody>
      <dsp:txXfrm>
        <a:off x="22644" y="4216030"/>
        <a:ext cx="1883525" cy="7278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6E7E38-6081-4C03-873D-0F092C17A31A}">
      <dsp:nvSpPr>
        <dsp:cNvPr id="0" name=""/>
        <dsp:cNvSpPr/>
      </dsp:nvSpPr>
      <dsp:spPr>
        <a:xfrm>
          <a:off x="1" y="0"/>
          <a:ext cx="4805954" cy="1000156"/>
        </a:xfrm>
        <a:prstGeom prst="rightArrow">
          <a:avLst/>
        </a:prstGeom>
        <a:solidFill>
          <a:srgbClr val="FFC000"/>
        </a:solidFill>
        <a:ln>
          <a:noFill/>
        </a:ln>
        <a:effectLst/>
      </dsp:spPr>
      <dsp:style>
        <a:lnRef idx="0">
          <a:scrgbClr r="0" g="0" b="0"/>
        </a:lnRef>
        <a:fillRef idx="1">
          <a:scrgbClr r="0" g="0" b="0"/>
        </a:fillRef>
        <a:effectRef idx="0">
          <a:scrgbClr r="0" g="0" b="0"/>
        </a:effectRef>
        <a:fontRef idx="minor"/>
      </dsp:style>
    </dsp:sp>
    <dsp:sp modelId="{B98A7F40-C2F8-4301-A5A9-8D9E13EE97CF}">
      <dsp:nvSpPr>
        <dsp:cNvPr id="0" name=""/>
        <dsp:cNvSpPr/>
      </dsp:nvSpPr>
      <dsp:spPr>
        <a:xfrm>
          <a:off x="0" y="285776"/>
          <a:ext cx="884003" cy="428602"/>
        </a:xfrm>
        <a:prstGeom prst="round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solidFill>
                <a:srgbClr val="FF0000"/>
              </a:solidFill>
              <a:latin typeface="Arial" pitchFamily="34" charset="0"/>
              <a:cs typeface="Arial" pitchFamily="34" charset="0"/>
            </a:rPr>
            <a:t>KĐ</a:t>
          </a:r>
        </a:p>
      </dsp:txBody>
      <dsp:txXfrm>
        <a:off x="20923" y="306699"/>
        <a:ext cx="842157" cy="386756"/>
      </dsp:txXfrm>
    </dsp:sp>
    <dsp:sp modelId="{322B1F34-595E-41CC-9CC3-F8C1DAFD6633}">
      <dsp:nvSpPr>
        <dsp:cNvPr id="0" name=""/>
        <dsp:cNvSpPr/>
      </dsp:nvSpPr>
      <dsp:spPr>
        <a:xfrm>
          <a:off x="951213" y="214337"/>
          <a:ext cx="1591168" cy="571481"/>
        </a:xfrm>
        <a:prstGeom prst="round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solidFill>
                <a:srgbClr val="FF0000"/>
              </a:solidFill>
              <a:latin typeface="Arial" pitchFamily="34" charset="0"/>
              <a:cs typeface="Arial" pitchFamily="34" charset="0"/>
            </a:rPr>
            <a:t>PĐKĐ</a:t>
          </a:r>
        </a:p>
      </dsp:txBody>
      <dsp:txXfrm>
        <a:off x="979110" y="242234"/>
        <a:ext cx="1535374" cy="515687"/>
      </dsp:txXfrm>
    </dsp:sp>
    <dsp:sp modelId="{EBD6A2D5-5A1D-4BBF-9BC5-DAD87EF4FE55}">
      <dsp:nvSpPr>
        <dsp:cNvPr id="0" name=""/>
        <dsp:cNvSpPr/>
      </dsp:nvSpPr>
      <dsp:spPr>
        <a:xfrm>
          <a:off x="2780450" y="357215"/>
          <a:ext cx="2148199" cy="285724"/>
        </a:xfrm>
        <a:prstGeom prst="round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solidFill>
                <a:srgbClr val="FF0000"/>
              </a:solidFill>
              <a:latin typeface="Arial" pitchFamily="34" charset="0"/>
              <a:cs typeface="Arial" pitchFamily="34" charset="0"/>
            </a:rPr>
            <a:t>PĐ </a:t>
          </a:r>
          <a:r>
            <a:rPr lang="en-US" sz="2400" b="1" kern="1200" dirty="0" err="1">
              <a:solidFill>
                <a:srgbClr val="FF0000"/>
              </a:solidFill>
              <a:latin typeface="Arial" pitchFamily="34" charset="0"/>
              <a:cs typeface="Arial" pitchFamily="34" charset="0"/>
            </a:rPr>
            <a:t>của</a:t>
          </a:r>
          <a:r>
            <a:rPr lang="en-US" sz="2400" b="1" kern="1200" dirty="0">
              <a:solidFill>
                <a:srgbClr val="FF0000"/>
              </a:solidFill>
              <a:latin typeface="Arial" pitchFamily="34" charset="0"/>
              <a:cs typeface="Arial" pitchFamily="34" charset="0"/>
            </a:rPr>
            <a:t> PĐ</a:t>
          </a:r>
        </a:p>
      </dsp:txBody>
      <dsp:txXfrm>
        <a:off x="2794398" y="371163"/>
        <a:ext cx="2120303" cy="2578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5C5E0-BC18-4C3F-88C1-1F92D9ADCF21}">
      <dsp:nvSpPr>
        <dsp:cNvPr id="0" name=""/>
        <dsp:cNvSpPr/>
      </dsp:nvSpPr>
      <dsp:spPr>
        <a:xfrm>
          <a:off x="0" y="0"/>
          <a:ext cx="5000657" cy="928694"/>
        </a:xfrm>
        <a:prstGeom prst="rightArrow">
          <a:avLst/>
        </a:prstGeom>
        <a:solidFill>
          <a:schemeClr val="accent5">
            <a:lumMod val="40000"/>
            <a:lumOff val="60000"/>
          </a:schemeClr>
        </a:solidFill>
        <a:ln>
          <a:noFill/>
        </a:ln>
        <a:effectLst/>
      </dsp:spPr>
      <dsp:style>
        <a:lnRef idx="0">
          <a:scrgbClr r="0" g="0" b="0"/>
        </a:lnRef>
        <a:fillRef idx="1">
          <a:scrgbClr r="0" g="0" b="0"/>
        </a:fillRef>
        <a:effectRef idx="0">
          <a:scrgbClr r="0" g="0" b="0"/>
        </a:effectRef>
        <a:fontRef idx="minor"/>
      </dsp:style>
    </dsp:sp>
    <dsp:sp modelId="{5B7536F2-133B-43AF-A520-EDCDD0B77A9B}">
      <dsp:nvSpPr>
        <dsp:cNvPr id="0" name=""/>
        <dsp:cNvSpPr/>
      </dsp:nvSpPr>
      <dsp:spPr>
        <a:xfrm>
          <a:off x="0" y="257181"/>
          <a:ext cx="1609587" cy="352963"/>
        </a:xfrm>
        <a:prstGeom prst="round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a:solidFill>
                <a:srgbClr val="002060"/>
              </a:solidFill>
              <a:latin typeface="Agency FB" pitchFamily="34" charset="0"/>
            </a:rPr>
            <a:t>HẠT THÓC</a:t>
          </a:r>
        </a:p>
      </dsp:txBody>
      <dsp:txXfrm>
        <a:off x="17230" y="274411"/>
        <a:ext cx="1575127" cy="318503"/>
      </dsp:txXfrm>
    </dsp:sp>
    <dsp:sp modelId="{FA48866F-8306-447A-8AB9-C515740FCF76}">
      <dsp:nvSpPr>
        <dsp:cNvPr id="0" name=""/>
        <dsp:cNvSpPr/>
      </dsp:nvSpPr>
      <dsp:spPr>
        <a:xfrm>
          <a:off x="1566159" y="257179"/>
          <a:ext cx="1534256" cy="371481"/>
        </a:xfrm>
        <a:prstGeom prst="round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a:solidFill>
                <a:srgbClr val="002060"/>
              </a:solidFill>
              <a:latin typeface="Agency FB" pitchFamily="34" charset="0"/>
            </a:rPr>
            <a:t>CÂY LÚA</a:t>
          </a:r>
        </a:p>
      </dsp:txBody>
      <dsp:txXfrm>
        <a:off x="1584293" y="275313"/>
        <a:ext cx="1497988" cy="335213"/>
      </dsp:txXfrm>
    </dsp:sp>
    <dsp:sp modelId="{2A23FE66-42B3-4059-9814-6C9913BD8F5E}">
      <dsp:nvSpPr>
        <dsp:cNvPr id="0" name=""/>
        <dsp:cNvSpPr/>
      </dsp:nvSpPr>
      <dsp:spPr>
        <a:xfrm>
          <a:off x="3270308" y="276310"/>
          <a:ext cx="1303861" cy="363405"/>
        </a:xfrm>
        <a:prstGeom prst="round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a:solidFill>
                <a:srgbClr val="002060"/>
              </a:solidFill>
              <a:latin typeface="Agency FB" pitchFamily="34" charset="0"/>
            </a:rPr>
            <a:t>HẠT THÓC</a:t>
          </a:r>
        </a:p>
      </dsp:txBody>
      <dsp:txXfrm>
        <a:off x="3288048" y="294050"/>
        <a:ext cx="1268381" cy="3279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FC7D8-0B3D-4010-885C-3018609787E0}">
      <dsp:nvSpPr>
        <dsp:cNvPr id="0" name=""/>
        <dsp:cNvSpPr/>
      </dsp:nvSpPr>
      <dsp:spPr>
        <a:xfrm>
          <a:off x="1" y="0"/>
          <a:ext cx="5072095" cy="1000132"/>
        </a:xfrm>
        <a:prstGeom prst="rightArrow">
          <a:avLst/>
        </a:prstGeom>
        <a:solidFill>
          <a:schemeClr val="accent5">
            <a:lumMod val="40000"/>
            <a:lumOff val="60000"/>
          </a:schemeClr>
        </a:solidFill>
        <a:ln>
          <a:noFill/>
        </a:ln>
        <a:effectLst/>
      </dsp:spPr>
      <dsp:style>
        <a:lnRef idx="0">
          <a:scrgbClr r="0" g="0" b="0"/>
        </a:lnRef>
        <a:fillRef idx="1">
          <a:scrgbClr r="0" g="0" b="0"/>
        </a:fillRef>
        <a:effectRef idx="0">
          <a:scrgbClr r="0" g="0" b="0"/>
        </a:effectRef>
        <a:fontRef idx="minor"/>
      </dsp:style>
    </dsp:sp>
    <dsp:sp modelId="{3908923A-2FF8-4832-A8D1-91897C914181}">
      <dsp:nvSpPr>
        <dsp:cNvPr id="0" name=""/>
        <dsp:cNvSpPr/>
      </dsp:nvSpPr>
      <dsp:spPr>
        <a:xfrm>
          <a:off x="214318" y="357191"/>
          <a:ext cx="1082593" cy="273988"/>
        </a:xfrm>
        <a:prstGeom prst="round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a:solidFill>
                <a:srgbClr val="002060"/>
              </a:solidFill>
              <a:latin typeface="Agency FB" pitchFamily="34" charset="0"/>
              <a:cs typeface="Arial" pitchFamily="34" charset="0"/>
            </a:rPr>
            <a:t>HOC SINH </a:t>
          </a:r>
        </a:p>
      </dsp:txBody>
      <dsp:txXfrm>
        <a:off x="227693" y="370566"/>
        <a:ext cx="1055843" cy="247238"/>
      </dsp:txXfrm>
    </dsp:sp>
    <dsp:sp modelId="{EF7860B4-1547-4605-9291-A0CDB67A9D86}">
      <dsp:nvSpPr>
        <dsp:cNvPr id="0" name=""/>
        <dsp:cNvSpPr/>
      </dsp:nvSpPr>
      <dsp:spPr>
        <a:xfrm>
          <a:off x="1575517" y="294158"/>
          <a:ext cx="1156803" cy="400052"/>
        </a:xfrm>
        <a:prstGeom prst="round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a:solidFill>
                <a:srgbClr val="002060"/>
              </a:solidFill>
              <a:latin typeface="Agency FB" pitchFamily="34" charset="0"/>
              <a:cs typeface="Arial" pitchFamily="34" charset="0"/>
            </a:rPr>
            <a:t>SINH VIÊN</a:t>
          </a:r>
        </a:p>
      </dsp:txBody>
      <dsp:txXfrm>
        <a:off x="1595046" y="313687"/>
        <a:ext cx="1117745" cy="360994"/>
      </dsp:txXfrm>
    </dsp:sp>
    <dsp:sp modelId="{2824FA85-3516-4266-8905-ABD7106C0624}">
      <dsp:nvSpPr>
        <dsp:cNvPr id="0" name=""/>
        <dsp:cNvSpPr/>
      </dsp:nvSpPr>
      <dsp:spPr>
        <a:xfrm>
          <a:off x="3191574" y="352988"/>
          <a:ext cx="965352" cy="294154"/>
        </a:xfrm>
        <a:prstGeom prst="round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a:solidFill>
                <a:srgbClr val="002060"/>
              </a:solidFill>
              <a:latin typeface="Agency FB" pitchFamily="34" charset="0"/>
              <a:cs typeface="Arial" pitchFamily="34" charset="0"/>
            </a:rPr>
            <a:t>CỬ NHÂN</a:t>
          </a:r>
        </a:p>
      </dsp:txBody>
      <dsp:txXfrm>
        <a:off x="3205933" y="367347"/>
        <a:ext cx="936634" cy="26543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Arial" charset="0"/>
              </a:defRPr>
            </a:lvl1pPr>
          </a:lstStyle>
          <a:p>
            <a:pPr>
              <a:defRPr/>
            </a:pPr>
            <a:endParaRPr lang="en-US"/>
          </a:p>
        </p:txBody>
      </p:sp>
      <p:sp>
        <p:nvSpPr>
          <p:cNvPr id="5120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Arial" charset="0"/>
              </a:defRPr>
            </a:lvl1pPr>
          </a:lstStyle>
          <a:p>
            <a:pPr>
              <a:defRPr/>
            </a:pPr>
            <a:endParaRPr lang="en-US"/>
          </a:p>
        </p:txBody>
      </p:sp>
      <p:sp>
        <p:nvSpPr>
          <p:cNvPr id="911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0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Arial" charset="0"/>
              </a:defRPr>
            </a:lvl1pPr>
          </a:lstStyle>
          <a:p>
            <a:pPr>
              <a:defRPr/>
            </a:pPr>
            <a:endParaRPr lang="en-US"/>
          </a:p>
        </p:txBody>
      </p:sp>
      <p:sp>
        <p:nvSpPr>
          <p:cNvPr id="5120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A2E0419-7386-4146-9330-AC830F6CCC7F}" type="slidenum">
              <a:rPr lang="en-US" altLang="en-US"/>
              <a:pPr/>
              <a:t>‹#›</a:t>
            </a:fld>
            <a:endParaRPr lang="en-US" altLang="en-US"/>
          </a:p>
        </p:txBody>
      </p:sp>
    </p:spTree>
    <p:extLst>
      <p:ext uri="{BB962C8B-B14F-4D97-AF65-F5344CB8AC3E}">
        <p14:creationId xmlns:p14="http://schemas.microsoft.com/office/powerpoint/2010/main" val="8346812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ED699C8-52B5-4FC4-B91E-3977FF41BF56}" type="slidenum">
              <a:rPr lang="en-US" altLang="en-US"/>
              <a:pPr eaLnBrk="1" hangingPunct="1"/>
              <a:t>10</a:t>
            </a:fld>
            <a:endParaRPr lang="en-US" alt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613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B3D4E14-96D6-4F10-A5D5-CCCA159D66F5}" type="slidenum">
              <a:rPr lang="en-US" altLang="en-US"/>
              <a:pPr eaLnBrk="1" hangingPunct="1"/>
              <a:t>38</a:t>
            </a:fld>
            <a:endParaRPr lang="en-US" alt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8502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0CFCEAB-0255-4CBA-BD45-64DE3851C26F}" type="slidenum">
              <a:rPr lang="en-US" altLang="en-US"/>
              <a:pPr eaLnBrk="1" hangingPunct="1"/>
              <a:t>39</a:t>
            </a:fld>
            <a:endParaRPr lang="en-US" alt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2398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61B8A94-2334-4AA4-8FA8-8D36669110BE}" type="slidenum">
              <a:rPr lang="en-US" altLang="en-US"/>
              <a:pPr eaLnBrk="1" hangingPunct="1"/>
              <a:t>40</a:t>
            </a:fld>
            <a:endParaRPr lang="en-US" alt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7659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E943350-9A18-43A7-BD05-72A58856801D}" type="slidenum">
              <a:rPr lang="en-US" altLang="en-US"/>
              <a:pPr eaLnBrk="1" hangingPunct="1"/>
              <a:t>41</a:t>
            </a:fld>
            <a:endParaRPr lang="en-US" alt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1352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86FEACC-3B80-4574-AA18-01833C4D35EC}" type="slidenum">
              <a:rPr lang="en-US" altLang="en-US"/>
              <a:pPr eaLnBrk="1" hangingPunct="1"/>
              <a:t>42</a:t>
            </a:fld>
            <a:endParaRPr lang="en-US" alt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9999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723112A-251F-427B-A495-9C0E0614958E}" type="slidenum">
              <a:rPr lang="en-US" altLang="en-US"/>
              <a:pPr eaLnBrk="1" hangingPunct="1"/>
              <a:t>43</a:t>
            </a:fld>
            <a:endParaRPr lang="en-US" alt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7043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0A67A38-2B72-492C-AB99-8C74D89227C7}" type="slidenum">
              <a:rPr lang="en-US" altLang="en-US"/>
              <a:pPr eaLnBrk="1" hangingPunct="1"/>
              <a:t>44</a:t>
            </a:fld>
            <a:endParaRPr lang="en-US" alt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2096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D673FFA-E1E6-4ADF-9503-01B1BB7EC457}" type="slidenum">
              <a:rPr lang="en-US" altLang="en-US"/>
              <a:pPr eaLnBrk="1" hangingPunct="1"/>
              <a:t>45</a:t>
            </a:fld>
            <a:endParaRPr lang="en-US" alt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7431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B4B66BA-2170-4A59-BF2A-08CFB37C1B8F}" type="slidenum">
              <a:rPr lang="en-US" altLang="en-US"/>
              <a:pPr eaLnBrk="1" hangingPunct="1"/>
              <a:t>46</a:t>
            </a:fld>
            <a:endParaRPr lang="en-US" alt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7740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181300-5720-4412-B395-3BBFD70B438B}" type="slidenum">
              <a:rPr lang="en-US" altLang="en-US"/>
              <a:pPr eaLnBrk="1" hangingPunct="1"/>
              <a:t>47</a:t>
            </a:fld>
            <a:endParaRPr lang="en-US" alt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9091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81A1694-2F14-4C15-B75C-0F41AE0BB1B4}" type="slidenum">
              <a:rPr lang="en-US" altLang="en-US"/>
              <a:pPr eaLnBrk="1" hangingPunct="1"/>
              <a:t>20</a:t>
            </a:fld>
            <a:endParaRPr lang="en-US" alt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1213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159A7EB-4CA6-4E3E-A337-9C152CE42A32}" type="slidenum">
              <a:rPr lang="en-US" altLang="en-US"/>
              <a:pPr eaLnBrk="1" hangingPunct="1"/>
              <a:t>48</a:t>
            </a:fld>
            <a:endParaRPr lang="en-US" alt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0758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258FE1D-1A8B-49E6-909D-E3CCEB833EBE}" type="slidenum">
              <a:rPr lang="en-US" altLang="en-US"/>
              <a:pPr eaLnBrk="1" hangingPunct="1"/>
              <a:t>49</a:t>
            </a:fld>
            <a:endParaRPr lang="en-US" altLang="en-US"/>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577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A7601F8-39EB-4063-A441-4901B6A423A0}" type="slidenum">
              <a:rPr lang="en-US" altLang="en-US"/>
              <a:pPr eaLnBrk="1" hangingPunct="1"/>
              <a:t>50</a:t>
            </a:fld>
            <a:endParaRPr lang="en-US" alt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5708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3CF5D89-556F-41A6-9F72-022FF04FFB94}" type="slidenum">
              <a:rPr lang="en-US" altLang="en-US"/>
              <a:pPr eaLnBrk="1" hangingPunct="1"/>
              <a:t>52</a:t>
            </a:fld>
            <a:endParaRPr lang="en-US" alt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4556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92D2A8F-CE82-472B-8418-A222F32644CE}" type="slidenum">
              <a:rPr lang="en-US" altLang="en-US"/>
              <a:pPr eaLnBrk="1" hangingPunct="1"/>
              <a:t>53</a:t>
            </a:fld>
            <a:endParaRPr lang="en-US" altLang="en-US"/>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972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8E5F945-1BA5-4FD1-877C-B576C8FFA0BD}" type="slidenum">
              <a:rPr lang="en-US" altLang="en-US"/>
              <a:pPr eaLnBrk="1" hangingPunct="1"/>
              <a:t>55</a:t>
            </a:fld>
            <a:endParaRPr lang="en-US" alt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0728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7DF34C9-30A1-4352-A371-94F3DD588CF2}" type="slidenum">
              <a:rPr lang="en-US" altLang="en-US"/>
              <a:pPr eaLnBrk="1" hangingPunct="1"/>
              <a:t>57</a:t>
            </a:fld>
            <a:endParaRPr lang="en-US" alt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8987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657DEB9-98F2-4DD2-BB24-14F29F61261B}" type="slidenum">
              <a:rPr lang="en-US" altLang="en-US"/>
              <a:pPr eaLnBrk="1" hangingPunct="1"/>
              <a:t>58</a:t>
            </a:fld>
            <a:endParaRPr lang="en-US" alt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8652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9C43E03-F292-458C-BE4E-F9A62B611C9E}" type="slidenum">
              <a:rPr lang="en-US" altLang="en-US"/>
              <a:pPr eaLnBrk="1" hangingPunct="1"/>
              <a:t>59</a:t>
            </a:fld>
            <a:endParaRPr lang="en-US" alt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8077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6C7B858-AFE4-4654-A757-CB0406388CD4}" type="slidenum">
              <a:rPr lang="en-US" altLang="en-US"/>
              <a:pPr eaLnBrk="1" hangingPunct="1"/>
              <a:t>60</a:t>
            </a:fld>
            <a:endParaRPr lang="en-US" alt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4950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4893725-2858-44E6-AC60-D7E8FA5426F8}" type="slidenum">
              <a:rPr lang="en-US" altLang="en-US"/>
              <a:pPr eaLnBrk="1" hangingPunct="1"/>
              <a:t>21</a:t>
            </a:fld>
            <a:endParaRPr lang="en-US" alt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3207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0BD5F03-ABB2-486E-8593-7CAA25CB2E41}" type="slidenum">
              <a:rPr lang="en-US" altLang="en-US"/>
              <a:pPr eaLnBrk="1" hangingPunct="1"/>
              <a:t>61</a:t>
            </a:fld>
            <a:endParaRPr lang="en-US" alt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2582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0CC0C96-C60B-4D00-B140-D856D364E89B}" type="slidenum">
              <a:rPr lang="en-US" altLang="en-US"/>
              <a:pPr eaLnBrk="1" hangingPunct="1"/>
              <a:t>64</a:t>
            </a:fld>
            <a:endParaRPr lang="en-US" alt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97128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E65DB86-A87C-41DA-A0E6-CA329020A82D}" type="slidenum">
              <a:rPr lang="en-US" altLang="en-US"/>
              <a:pPr eaLnBrk="1" hangingPunct="1"/>
              <a:t>65</a:t>
            </a:fld>
            <a:endParaRPr lang="en-US" altLang="en-US"/>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3324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2CF9AF7-A6D9-47EC-A0B4-92D22FBB9028}" type="slidenum">
              <a:rPr lang="en-US" altLang="en-US"/>
              <a:pPr eaLnBrk="1" hangingPunct="1"/>
              <a:t>66</a:t>
            </a:fld>
            <a:endParaRPr lang="en-US" alt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7778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E581A10-1988-43CB-A2C2-F27F2C05B929}" type="slidenum">
              <a:rPr lang="en-US" altLang="en-US"/>
              <a:pPr eaLnBrk="1" hangingPunct="1"/>
              <a:t>67</a:t>
            </a:fld>
            <a:endParaRPr lang="en-US" alt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19960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7308985-F065-4204-AD80-F10D98FA1656}" type="slidenum">
              <a:rPr lang="en-US" altLang="en-US"/>
              <a:pPr eaLnBrk="1" hangingPunct="1"/>
              <a:t>68</a:t>
            </a:fld>
            <a:endParaRPr lang="en-US" alt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4996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48C7286-916C-4A28-9B20-929513405162}" type="slidenum">
              <a:rPr lang="en-US" altLang="en-US"/>
              <a:pPr eaLnBrk="1" hangingPunct="1"/>
              <a:t>71</a:t>
            </a:fld>
            <a:endParaRPr lang="en-US" alt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8513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9A14B2-D575-4A49-83D5-0C0FD0B74203}" type="slidenum">
              <a:rPr lang="en-US" altLang="en-US"/>
              <a:pPr eaLnBrk="1" hangingPunct="1"/>
              <a:t>72</a:t>
            </a:fld>
            <a:endParaRPr lang="en-US" alt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2061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5669E1A-C7D2-44E0-B826-0E4E1EBE6C36}" type="slidenum">
              <a:rPr lang="en-US" altLang="en-US"/>
              <a:pPr eaLnBrk="1" hangingPunct="1"/>
              <a:t>73</a:t>
            </a:fld>
            <a:endParaRPr lang="en-US" alt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1811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3E8483E-E5AC-48A8-8FB9-4EE9E4FF67EA}" type="slidenum">
              <a:rPr lang="en-US" altLang="en-US"/>
              <a:pPr eaLnBrk="1" hangingPunct="1"/>
              <a:t>75</a:t>
            </a:fld>
            <a:endParaRPr lang="en-US" altLang="en-US"/>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5495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5BA0FF6-C3E8-49B1-A461-526AFCBA997D}" type="slidenum">
              <a:rPr lang="en-US" altLang="en-US"/>
              <a:pPr eaLnBrk="1" hangingPunct="1"/>
              <a:t>22</a:t>
            </a:fld>
            <a:endParaRPr lang="en-US" alt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0733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3A3C842-7F8D-4596-A4BF-5698CD5581F5}" type="slidenum">
              <a:rPr lang="en-US" altLang="en-US"/>
              <a:pPr eaLnBrk="1" hangingPunct="1"/>
              <a:t>76</a:t>
            </a:fld>
            <a:endParaRPr lang="en-US" alt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70041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4ED058D-AFAC-49DA-99FA-D7100A7B6BA3}" type="slidenum">
              <a:rPr lang="en-US" altLang="en-US"/>
              <a:pPr eaLnBrk="1" hangingPunct="1"/>
              <a:t>77</a:t>
            </a:fld>
            <a:endParaRPr lang="en-US" altLang="en-US"/>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4276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8811C6E-4895-4B68-8432-66987FF7D52C}" type="slidenum">
              <a:rPr lang="en-US" altLang="en-US"/>
              <a:pPr eaLnBrk="1" hangingPunct="1"/>
              <a:t>78</a:t>
            </a:fld>
            <a:endParaRPr lang="en-US" alt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79719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1C19A25-F44F-4880-BDC8-B3870F38C484}" type="slidenum">
              <a:rPr lang="en-US" altLang="en-US"/>
              <a:pPr eaLnBrk="1" hangingPunct="1"/>
              <a:t>79</a:t>
            </a:fld>
            <a:endParaRPr lang="en-US" altLang="en-US"/>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44749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FCEA3D3-5CE6-49CB-A680-57D25664BB2B}" type="slidenum">
              <a:rPr lang="en-US" altLang="en-US"/>
              <a:pPr eaLnBrk="1" hangingPunct="1"/>
              <a:t>80</a:t>
            </a:fld>
            <a:endParaRPr lang="en-US" alt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84412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3AEFB55-4C1B-4815-A75C-DC6735421A96}" type="slidenum">
              <a:rPr lang="en-US" altLang="en-US"/>
              <a:pPr eaLnBrk="1" hangingPunct="1"/>
              <a:t>81</a:t>
            </a:fld>
            <a:endParaRPr lang="en-US" alt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66724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vi-VN">
              <a:latin typeface="Calibri" panose="020F0502020204030204" pitchFamily="34" charset="0"/>
            </a:endParaRPr>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85372" indent="-302066" eaLnBrk="0" hangingPunct="0">
              <a:defRPr>
                <a:solidFill>
                  <a:schemeClr val="tx1"/>
                </a:solidFill>
                <a:latin typeface="Arial" panose="020B0604020202020204" pitchFamily="34" charset="0"/>
                <a:cs typeface="Arial" panose="020B0604020202020204" pitchFamily="34" charset="0"/>
              </a:defRPr>
            </a:lvl2pPr>
            <a:lvl3pPr marL="1208265" indent="-241653" eaLnBrk="0" hangingPunct="0">
              <a:defRPr>
                <a:solidFill>
                  <a:schemeClr val="tx1"/>
                </a:solidFill>
                <a:latin typeface="Arial" panose="020B0604020202020204" pitchFamily="34" charset="0"/>
                <a:cs typeface="Arial" panose="020B0604020202020204" pitchFamily="34" charset="0"/>
              </a:defRPr>
            </a:lvl3pPr>
            <a:lvl4pPr marL="1691571" indent="-241653" eaLnBrk="0" hangingPunct="0">
              <a:defRPr>
                <a:solidFill>
                  <a:schemeClr val="tx1"/>
                </a:solidFill>
                <a:latin typeface="Arial" panose="020B0604020202020204" pitchFamily="34" charset="0"/>
                <a:cs typeface="Arial" panose="020B0604020202020204" pitchFamily="34" charset="0"/>
              </a:defRPr>
            </a:lvl4pPr>
            <a:lvl5pPr marL="2174878" indent="-241653" eaLnBrk="0" hangingPunct="0">
              <a:defRPr>
                <a:solidFill>
                  <a:schemeClr val="tx1"/>
                </a:solidFill>
                <a:latin typeface="Arial" panose="020B0604020202020204" pitchFamily="34" charset="0"/>
                <a:cs typeface="Arial" panose="020B0604020202020204" pitchFamily="34" charset="0"/>
              </a:defRPr>
            </a:lvl5pPr>
            <a:lvl6pPr marL="2658184" indent="-24165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41490" indent="-24165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24796" indent="-24165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108102" indent="-24165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12F5688-BE3C-4A33-8A69-CF44BBCB8977}" type="slidenum">
              <a:rPr lang="en-US" altLang="vi-VN">
                <a:latin typeface="Calibri" panose="020F0502020204030204" pitchFamily="34" charset="0"/>
              </a:rPr>
              <a:pPr eaLnBrk="1" hangingPunct="1"/>
              <a:t>87</a:t>
            </a:fld>
            <a:endParaRPr lang="en-US" altLang="vi-VN">
              <a:latin typeface="Calibri" panose="020F0502020204030204" pitchFamily="34" charset="0"/>
            </a:endParaRPr>
          </a:p>
        </p:txBody>
      </p:sp>
    </p:spTree>
    <p:extLst>
      <p:ext uri="{BB962C8B-B14F-4D97-AF65-F5344CB8AC3E}">
        <p14:creationId xmlns:p14="http://schemas.microsoft.com/office/powerpoint/2010/main" val="39253776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vi-VN">
              <a:latin typeface="Calibri" panose="020F0502020204030204" pitchFamily="34" charset="0"/>
            </a:endParaRPr>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85372" indent="-302066" eaLnBrk="0" hangingPunct="0">
              <a:defRPr>
                <a:solidFill>
                  <a:schemeClr val="tx1"/>
                </a:solidFill>
                <a:latin typeface="Arial" panose="020B0604020202020204" pitchFamily="34" charset="0"/>
                <a:cs typeface="Arial" panose="020B0604020202020204" pitchFamily="34" charset="0"/>
              </a:defRPr>
            </a:lvl2pPr>
            <a:lvl3pPr marL="1208265" indent="-241653" eaLnBrk="0" hangingPunct="0">
              <a:defRPr>
                <a:solidFill>
                  <a:schemeClr val="tx1"/>
                </a:solidFill>
                <a:latin typeface="Arial" panose="020B0604020202020204" pitchFamily="34" charset="0"/>
                <a:cs typeface="Arial" panose="020B0604020202020204" pitchFamily="34" charset="0"/>
              </a:defRPr>
            </a:lvl3pPr>
            <a:lvl4pPr marL="1691571" indent="-241653" eaLnBrk="0" hangingPunct="0">
              <a:defRPr>
                <a:solidFill>
                  <a:schemeClr val="tx1"/>
                </a:solidFill>
                <a:latin typeface="Arial" panose="020B0604020202020204" pitchFamily="34" charset="0"/>
                <a:cs typeface="Arial" panose="020B0604020202020204" pitchFamily="34" charset="0"/>
              </a:defRPr>
            </a:lvl4pPr>
            <a:lvl5pPr marL="2174878" indent="-241653" eaLnBrk="0" hangingPunct="0">
              <a:defRPr>
                <a:solidFill>
                  <a:schemeClr val="tx1"/>
                </a:solidFill>
                <a:latin typeface="Arial" panose="020B0604020202020204" pitchFamily="34" charset="0"/>
                <a:cs typeface="Arial" panose="020B0604020202020204" pitchFamily="34" charset="0"/>
              </a:defRPr>
            </a:lvl5pPr>
            <a:lvl6pPr marL="2658184" indent="-24165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41490" indent="-24165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24796" indent="-24165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108102" indent="-24165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7F62FCB-3F2E-4E31-9CB6-67D73E090E9F}" type="slidenum">
              <a:rPr lang="en-US" altLang="vi-VN">
                <a:latin typeface="Calibri" panose="020F0502020204030204" pitchFamily="34" charset="0"/>
              </a:rPr>
              <a:pPr eaLnBrk="1" hangingPunct="1"/>
              <a:t>93</a:t>
            </a:fld>
            <a:endParaRPr lang="en-US" altLang="vi-VN">
              <a:latin typeface="Calibri" panose="020F0502020204030204" pitchFamily="34" charset="0"/>
            </a:endParaRPr>
          </a:p>
        </p:txBody>
      </p:sp>
    </p:spTree>
    <p:extLst>
      <p:ext uri="{BB962C8B-B14F-4D97-AF65-F5344CB8AC3E}">
        <p14:creationId xmlns:p14="http://schemas.microsoft.com/office/powerpoint/2010/main" val="3832088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C9E230-2728-4480-8A9E-5D45593043B0}" type="slidenum">
              <a:rPr lang="en-US" altLang="en-US"/>
              <a:pPr eaLnBrk="1" hangingPunct="1"/>
              <a:t>26</a:t>
            </a:fld>
            <a:endParaRPr lang="en-US" alt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549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B8C0E7F-4231-4196-BED4-50CA0BA41528}" type="slidenum">
              <a:rPr lang="en-US" altLang="en-US"/>
              <a:pPr eaLnBrk="1" hangingPunct="1"/>
              <a:t>28</a:t>
            </a:fld>
            <a:endParaRPr lang="en-US" alt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384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91E096B-91ED-4311-B998-062AB102779A}" type="slidenum">
              <a:rPr lang="en-US" altLang="en-US"/>
              <a:pPr eaLnBrk="1" hangingPunct="1"/>
              <a:t>35</a:t>
            </a:fld>
            <a:endParaRPr lang="en-US" alt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1083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9F9D9EA-E8AE-460B-BDA4-E2867BBE9376}" type="slidenum">
              <a:rPr lang="en-US" altLang="en-US"/>
              <a:pPr eaLnBrk="1" hangingPunct="1"/>
              <a:t>36</a:t>
            </a:fld>
            <a:endParaRPr lang="en-US" alt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5757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73FE541-BBD6-4E2A-B7C8-D82FCBF901B1}" type="slidenum">
              <a:rPr lang="en-US" altLang="en-US"/>
              <a:pPr eaLnBrk="1" hangingPunct="1"/>
              <a:t>37</a:t>
            </a:fld>
            <a:endParaRPr lang="en-US" alt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0593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82C968F-6338-489A-90CB-1F0A614D5361}" type="slidenum">
              <a:rPr lang="en-US" altLang="en-US"/>
              <a:pPr/>
              <a:t>‹#›</a:t>
            </a:fld>
            <a:endParaRPr lang="en-US" altLang="en-US"/>
          </a:p>
        </p:txBody>
      </p:sp>
    </p:spTree>
    <p:extLst>
      <p:ext uri="{BB962C8B-B14F-4D97-AF65-F5344CB8AC3E}">
        <p14:creationId xmlns:p14="http://schemas.microsoft.com/office/powerpoint/2010/main" val="198305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2360B4C3-20DA-4E4F-9135-A15E86709233}" type="slidenum">
              <a:rPr lang="en-US" altLang="en-US"/>
              <a:pPr/>
              <a:t>‹#›</a:t>
            </a:fld>
            <a:endParaRPr lang="en-US" altLang="en-US"/>
          </a:p>
        </p:txBody>
      </p:sp>
    </p:spTree>
    <p:extLst>
      <p:ext uri="{BB962C8B-B14F-4D97-AF65-F5344CB8AC3E}">
        <p14:creationId xmlns:p14="http://schemas.microsoft.com/office/powerpoint/2010/main" val="785802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ED2E24D-FC77-4D32-95B7-C6D21BB7E1F8}" type="slidenum">
              <a:rPr lang="en-US" altLang="en-US"/>
              <a:pPr/>
              <a:t>‹#›</a:t>
            </a:fld>
            <a:endParaRPr lang="en-US" altLang="en-US"/>
          </a:p>
        </p:txBody>
      </p:sp>
    </p:spTree>
    <p:extLst>
      <p:ext uri="{BB962C8B-B14F-4D97-AF65-F5344CB8AC3E}">
        <p14:creationId xmlns:p14="http://schemas.microsoft.com/office/powerpoint/2010/main" val="4174616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C0F769BC-74EE-4D79-A5F5-0D2EF363497A}" type="slidenum">
              <a:rPr lang="en-US" altLang="en-US"/>
              <a:pPr/>
              <a:t>‹#›</a:t>
            </a:fld>
            <a:endParaRPr lang="en-US" altLang="en-US"/>
          </a:p>
        </p:txBody>
      </p:sp>
    </p:spTree>
    <p:extLst>
      <p:ext uri="{BB962C8B-B14F-4D97-AF65-F5344CB8AC3E}">
        <p14:creationId xmlns:p14="http://schemas.microsoft.com/office/powerpoint/2010/main" val="1036331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SmartArt Placeholder 2"/>
          <p:cNvSpPr>
            <a:spLocks noGrp="1"/>
          </p:cNvSpPr>
          <p:nvPr>
            <p:ph type="dgm" idx="1"/>
          </p:nvPr>
        </p:nvSpPr>
        <p:spPr>
          <a:xfrm>
            <a:off x="457200" y="1600200"/>
            <a:ext cx="82296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AD0EAB9F-DE4D-4EA2-B46C-F901944F9ADD}" type="slidenum">
              <a:rPr lang="en-US" altLang="en-US"/>
              <a:pPr/>
              <a:t>‹#›</a:t>
            </a:fld>
            <a:endParaRPr lang="en-US" altLang="en-US"/>
          </a:p>
        </p:txBody>
      </p:sp>
    </p:spTree>
    <p:extLst>
      <p:ext uri="{BB962C8B-B14F-4D97-AF65-F5344CB8AC3E}">
        <p14:creationId xmlns:p14="http://schemas.microsoft.com/office/powerpoint/2010/main" val="1282043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027EF594-6770-4C5E-A062-F0DC58FC90E9}" type="slidenum">
              <a:rPr lang="en-US" altLang="en-US"/>
              <a:pPr/>
              <a:t>‹#›</a:t>
            </a:fld>
            <a:endParaRPr lang="en-US" altLang="en-US"/>
          </a:p>
        </p:txBody>
      </p:sp>
    </p:spTree>
    <p:extLst>
      <p:ext uri="{BB962C8B-B14F-4D97-AF65-F5344CB8AC3E}">
        <p14:creationId xmlns:p14="http://schemas.microsoft.com/office/powerpoint/2010/main" val="3015090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fld id="{1FE8B5B9-873E-4D3E-9538-9829DBB849B4}" type="slidenum">
              <a:rPr lang="en-US" altLang="en-US"/>
              <a:pPr/>
              <a:t>‹#›</a:t>
            </a:fld>
            <a:endParaRPr lang="en-US" altLang="en-US"/>
          </a:p>
        </p:txBody>
      </p:sp>
    </p:spTree>
    <p:extLst>
      <p:ext uri="{BB962C8B-B14F-4D97-AF65-F5344CB8AC3E}">
        <p14:creationId xmlns:p14="http://schemas.microsoft.com/office/powerpoint/2010/main" val="2818832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4E12E54-53A7-49D4-B4DD-91B7C4D01F91}" type="slidenum">
              <a:rPr lang="en-US" altLang="en-US"/>
              <a:pPr/>
              <a:t>‹#›</a:t>
            </a:fld>
            <a:endParaRPr lang="en-US" altLang="en-US"/>
          </a:p>
        </p:txBody>
      </p:sp>
    </p:spTree>
    <p:extLst>
      <p:ext uri="{BB962C8B-B14F-4D97-AF65-F5344CB8AC3E}">
        <p14:creationId xmlns:p14="http://schemas.microsoft.com/office/powerpoint/2010/main" val="611825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9E0FE11C-E2A6-4BDB-A821-CEEADF4B8FB1}" type="slidenum">
              <a:rPr lang="en-US" altLang="en-US"/>
              <a:pPr/>
              <a:t>‹#›</a:t>
            </a:fld>
            <a:endParaRPr lang="en-US" altLang="en-US"/>
          </a:p>
        </p:txBody>
      </p:sp>
    </p:spTree>
    <p:extLst>
      <p:ext uri="{BB962C8B-B14F-4D97-AF65-F5344CB8AC3E}">
        <p14:creationId xmlns:p14="http://schemas.microsoft.com/office/powerpoint/2010/main" val="1126942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0D266FF-1646-43FC-9605-F4253F9725C4}" type="slidenum">
              <a:rPr lang="en-US" altLang="en-US"/>
              <a:pPr/>
              <a:t>‹#›</a:t>
            </a:fld>
            <a:endParaRPr lang="en-US" altLang="en-US"/>
          </a:p>
        </p:txBody>
      </p:sp>
    </p:spTree>
    <p:extLst>
      <p:ext uri="{BB962C8B-B14F-4D97-AF65-F5344CB8AC3E}">
        <p14:creationId xmlns:p14="http://schemas.microsoft.com/office/powerpoint/2010/main" val="2490745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A32066AC-0E78-4378-B019-DBC702BEB4C1}" type="slidenum">
              <a:rPr lang="en-US" altLang="en-US"/>
              <a:pPr/>
              <a:t>‹#›</a:t>
            </a:fld>
            <a:endParaRPr lang="en-US" altLang="en-US"/>
          </a:p>
        </p:txBody>
      </p:sp>
    </p:spTree>
    <p:extLst>
      <p:ext uri="{BB962C8B-B14F-4D97-AF65-F5344CB8AC3E}">
        <p14:creationId xmlns:p14="http://schemas.microsoft.com/office/powerpoint/2010/main" val="85798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3E647BB-F919-4B30-BD35-1017C3A61403}" type="slidenum">
              <a:rPr lang="en-US" altLang="en-US"/>
              <a:pPr/>
              <a:t>‹#›</a:t>
            </a:fld>
            <a:endParaRPr lang="en-US" altLang="en-US"/>
          </a:p>
        </p:txBody>
      </p:sp>
    </p:spTree>
    <p:extLst>
      <p:ext uri="{BB962C8B-B14F-4D97-AF65-F5344CB8AC3E}">
        <p14:creationId xmlns:p14="http://schemas.microsoft.com/office/powerpoint/2010/main" val="3470548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E00044A9-373D-4124-9190-8BE11CB213D7}" type="slidenum">
              <a:rPr lang="en-US" altLang="en-US"/>
              <a:pPr/>
              <a:t>‹#›</a:t>
            </a:fld>
            <a:endParaRPr lang="en-US" altLang="en-US"/>
          </a:p>
        </p:txBody>
      </p:sp>
    </p:spTree>
    <p:extLst>
      <p:ext uri="{BB962C8B-B14F-4D97-AF65-F5344CB8AC3E}">
        <p14:creationId xmlns:p14="http://schemas.microsoft.com/office/powerpoint/2010/main" val="798412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2209F71E-64CC-480F-97E0-35C9FB8C22C7}" type="slidenum">
              <a:rPr lang="en-US" altLang="en-US"/>
              <a:pPr/>
              <a:t>‹#›</a:t>
            </a:fld>
            <a:endParaRPr lang="en-US" altLang="en-US"/>
          </a:p>
        </p:txBody>
      </p:sp>
    </p:spTree>
    <p:extLst>
      <p:ext uri="{BB962C8B-B14F-4D97-AF65-F5344CB8AC3E}">
        <p14:creationId xmlns:p14="http://schemas.microsoft.com/office/powerpoint/2010/main" val="2779661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7B8CA74A-DF65-4023-89E8-C930FE9BA8AC}" type="slidenum">
              <a:rPr lang="en-US" altLang="en-US"/>
              <a:pPr/>
              <a:t>‹#›</a:t>
            </a:fld>
            <a:endParaRPr lang="en-US" altLang="en-US"/>
          </a:p>
        </p:txBody>
      </p:sp>
    </p:spTree>
    <p:extLst>
      <p:ext uri="{BB962C8B-B14F-4D97-AF65-F5344CB8AC3E}">
        <p14:creationId xmlns:p14="http://schemas.microsoft.com/office/powerpoint/2010/main" val="2492242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cs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54377B7-6472-4304-B866-44EF1917FBEF}" type="slidenum">
              <a:rPr lang="en-US" altLang="en-US"/>
              <a:pPr/>
              <a:t>‹#›</a:t>
            </a:fld>
            <a:endParaRPr lang="en-US" alt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rtl="0" eaLnBrk="0" fontAlgn="base" hangingPunct="0">
        <a:spcBef>
          <a:spcPct val="0"/>
        </a:spcBef>
        <a:spcAft>
          <a:spcPct val="0"/>
        </a:spcAft>
        <a:defRPr sz="4400" b="0" i="0" u="none">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0" i="0" u="none">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21.jpeg"/><Relationship Id="rId7" Type="http://schemas.openxmlformats.org/officeDocument/2006/relationships/diagramColors" Target="../diagrams/colors2.xml"/><Relationship Id="rId2" Type="http://schemas.openxmlformats.org/officeDocument/2006/relationships/image" Target="../media/image120.jpeg"/><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01.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3" Type="http://schemas.openxmlformats.org/officeDocument/2006/relationships/diagramLayout" Target="../diagrams/layout3.xml"/><Relationship Id="rId21" Type="http://schemas.openxmlformats.org/officeDocument/2006/relationships/diagramColors" Target="../diagrams/colors6.xml"/><Relationship Id="rId7" Type="http://schemas.openxmlformats.org/officeDocument/2006/relationships/image" Target="../media/image124.jpeg"/><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image" Target="../media/image127.jpeg"/><Relationship Id="rId2" Type="http://schemas.openxmlformats.org/officeDocument/2006/relationships/diagramData" Target="../diagrams/data3.xml"/><Relationship Id="rId16" Type="http://schemas.openxmlformats.org/officeDocument/2006/relationships/diagramColors" Target="../diagrams/colors5.xml"/><Relationship Id="rId20" Type="http://schemas.openxmlformats.org/officeDocument/2006/relationships/diagramQuickStyle" Target="../diagrams/quickStyle6.xml"/><Relationship Id="rId1" Type="http://schemas.openxmlformats.org/officeDocument/2006/relationships/slideLayout" Target="../slideLayouts/slideLayout4.xml"/><Relationship Id="rId6" Type="http://schemas.microsoft.com/office/2007/relationships/diagramDrawing" Target="../diagrams/drawing3.xml"/><Relationship Id="rId11" Type="http://schemas.openxmlformats.org/officeDocument/2006/relationships/diagramColors" Target="../diagrams/colors4.xml"/><Relationship Id="rId24" Type="http://schemas.openxmlformats.org/officeDocument/2006/relationships/image" Target="../media/image126.jpeg"/><Relationship Id="rId5" Type="http://schemas.openxmlformats.org/officeDocument/2006/relationships/diagramColors" Target="../diagrams/colors3.xml"/><Relationship Id="rId15" Type="http://schemas.openxmlformats.org/officeDocument/2006/relationships/diagramQuickStyle" Target="../diagrams/quickStyle5.xml"/><Relationship Id="rId23" Type="http://schemas.openxmlformats.org/officeDocument/2006/relationships/image" Target="../media/image125.jpeg"/><Relationship Id="rId10" Type="http://schemas.openxmlformats.org/officeDocument/2006/relationships/diagramQuickStyle" Target="../diagrams/quickStyle4.xml"/><Relationship Id="rId19" Type="http://schemas.openxmlformats.org/officeDocument/2006/relationships/diagramLayout" Target="../diagrams/layout6.xml"/><Relationship Id="rId4" Type="http://schemas.openxmlformats.org/officeDocument/2006/relationships/diagramQuickStyle" Target="../diagrams/quickStyle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Mat%20Ngoc%20-%20Oi%20Cuoc%20Song%20Men%20Thuong.mp3"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28.jpeg"/><Relationship Id="rId2" Type="http://schemas.openxmlformats.org/officeDocument/2006/relationships/image" Target="../media/image25.jpeg"/><Relationship Id="rId1" Type="http://schemas.openxmlformats.org/officeDocument/2006/relationships/slideLayout" Target="../slideLayouts/slideLayout1.xml"/><Relationship Id="rId6" Type="http://schemas.openxmlformats.org/officeDocument/2006/relationships/hyperlink" Target="http://search.babylon.com/imageres.php?iu=http://img208.imageshack.us/img208/1590/huynhducib7.jpg&amp;ir=http://bongda2.24h.com.vn/forum/showthread.php?t=103048&amp;ig=http://images.google.com/images?q=tbn:2b1zb2OY9iY-bM:img208.imageshack.us/img208/1590/huynhducib7.jpg&amp;h=447&amp;w=350&amp;q=HU&#7844;N%20LUY&#7878;N%20VI&#202;N&amp;babsrc=home" TargetMode="External"/><Relationship Id="rId5" Type="http://schemas.openxmlformats.org/officeDocument/2006/relationships/image" Target="../media/image27.jpeg"/><Relationship Id="rId4" Type="http://schemas.openxmlformats.org/officeDocument/2006/relationships/hyperlink" Target="http://search.babylon.com/imageres.php?iu=http://www.ngoisao.net/news/the-thao/2009/01/3b9c81f9/Hoang-vuong12.jpg&amp;ir=http://www.ngoisao.net/news/the-thao/2009/01/3b9c81f9/&amp;ig=http://images.google.com/images?q=tbn:2HcyR_sJQVJRaM:www.ngoisao.net/news/the-thao/2009/01/3b9c81f9/Hoang-vuong12.jpg&amp;h=364&amp;w=480&amp;q=VA%20CH&#7840;M&amp;babsrc=hom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lh3.ggpht.com/_o9eYH23zut8/Scw0xRrhzJI/AAAAAAAADtQ/FcXHdrXmWTk/sdc/HomeFolders/mai.nt/My+Documents/My+Pictures/New+Folder/IMG_0641.JPG" TargetMode="Externa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file:///D:\NHAC\Tinh%20khuc%20xuan\Dem%20giao%20thua%20nghe%20khuc%20dan%20ca%20(Quang%20Linh).mp3" TargetMode="External"/><Relationship Id="rId1" Type="http://schemas.openxmlformats.org/officeDocument/2006/relationships/audio" Target="file:///D:\MUSIC\If%20I%20Stole%20Your%20Love%20-%20Robert%20Darby.mp3" TargetMode="External"/><Relationship Id="rId5" Type="http://schemas.openxmlformats.org/officeDocument/2006/relationships/image" Target="../media/image32.png"/><Relationship Id="rId4"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hyperlink" Target="http://search.babylon.com/imageres.php?iu=http://www.vietnamvacations.com.au/photos/Tre-con.jpg&amp;ir=http://www.vietnamvacations.com.au/photos/index.htm&amp;ig=http://images.google.com/images?q=tbn:phRK-zaWn5tE4M:www.vietnamvacations.com.au/photos/Tre-con.jpg&amp;h=411&amp;w=434&amp;q=tr&#7867;%20con&amp;babsrc=hom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42.wmf"/></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notesSlide" Target="../notesSlides/notesSlide8.xml"/><Relationship Id="rId7" Type="http://schemas.openxmlformats.org/officeDocument/2006/relationships/image" Target="../media/image32.png"/><Relationship Id="rId2" Type="http://schemas.openxmlformats.org/officeDocument/2006/relationships/slideLayout" Target="../slideLayouts/slideLayout12.xml"/><Relationship Id="rId1" Type="http://schemas.openxmlformats.org/officeDocument/2006/relationships/audio" Target="file:///D:\MUSIC\La%20Isla%20Bonita%20-%20Madona.mp3" TargetMode="External"/><Relationship Id="rId6" Type="http://schemas.openxmlformats.org/officeDocument/2006/relationships/image" Target="../media/image51.jpeg"/><Relationship Id="rId5" Type="http://schemas.openxmlformats.org/officeDocument/2006/relationships/image" Target="../media/image50.jpeg"/><Relationship Id="rId10" Type="http://schemas.openxmlformats.org/officeDocument/2006/relationships/image" Target="../media/image54.jpeg"/><Relationship Id="rId4" Type="http://schemas.openxmlformats.org/officeDocument/2006/relationships/image" Target="../media/image49.jpeg"/><Relationship Id="rId9" Type="http://schemas.openxmlformats.org/officeDocument/2006/relationships/image" Target="../media/image53.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jpeg"/></Relationships>
</file>

<file path=ppt/slides/_rels/slide4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62.jpeg"/></Relationships>
</file>

<file path=ppt/slides/_rels/slide4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5.xml"/><Relationship Id="rId7" Type="http://schemas.openxmlformats.org/officeDocument/2006/relationships/diagramColors" Target="../diagrams/colors1.xml"/><Relationship Id="rId2" Type="http://schemas.openxmlformats.org/officeDocument/2006/relationships/slideLayout" Target="../slideLayouts/slideLayout13.xml"/><Relationship Id="rId1" Type="http://schemas.openxmlformats.org/officeDocument/2006/relationships/audio" Target="file:///D:\MUSIC\Quando,%20Quando,%20Quando%20-%20Engelbert%20Humperdinck.mp3" TargetMode="Externa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audio" Target="file:///D:\nhac\VIETNAM\Nhac%20Dan%20Ca%20VN\Giang%20cau%20(H.%20Lan-E.Phuong-T.T.Lan-Q.Binh).mp3" TargetMode="Externa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65.jpeg"/><Relationship Id="rId4" Type="http://schemas.openxmlformats.org/officeDocument/2006/relationships/image" Target="../media/image64.jpeg"/></Relationships>
</file>

<file path=ppt/slides/_rels/slide4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69.jpeg"/><Relationship Id="rId4" Type="http://schemas.openxmlformats.org/officeDocument/2006/relationships/image" Target="../media/image68.jpe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72.jpeg"/><Relationship Id="rId4" Type="http://schemas.openxmlformats.org/officeDocument/2006/relationships/image" Target="../media/image71.jpeg"/></Relationships>
</file>

<file path=ppt/slides/_rels/slide5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5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0.jpeg"/></Relationships>
</file>

<file path=ppt/slides/_rels/slide5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http://1.bp.blogspot.com/_zw9C2GRcUwE/R4h2_tDMjNI/AAAAAAAAAFE/nWyW9KvgNqc/s400/convit.jpg" TargetMode="External"/><Relationship Id="rId1" Type="http://schemas.openxmlformats.org/officeDocument/2006/relationships/slideLayout" Target="../slideLayouts/slideLayout1.xml"/><Relationship Id="rId5" Type="http://schemas.openxmlformats.org/officeDocument/2006/relationships/image" Target="../media/image83.jpeg"/><Relationship Id="rId4" Type="http://schemas.openxmlformats.org/officeDocument/2006/relationships/hyperlink" Target="http://www.ehow.com/images/GlobalPhoto/Articles/2000327/egg_Full.jpg" TargetMode="Externa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file:///D:\NHAC\Hoa%20tau\I_SWEAR.MID" TargetMode="External"/><Relationship Id="rId1" Type="http://schemas.openxmlformats.org/officeDocument/2006/relationships/audio" Target="file:///D:\nhac\VIETNAM\Nhac%20Dan%20Ca%20VN\Muoi%20thuong%20(Quang%20Linh).mp3" TargetMode="External"/><Relationship Id="rId5" Type="http://schemas.openxmlformats.org/officeDocument/2006/relationships/image" Target="../media/image32.png"/><Relationship Id="rId4" Type="http://schemas.openxmlformats.org/officeDocument/2006/relationships/notesSlide" Target="../notesSlides/notesSlide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6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1.xml"/><Relationship Id="rId5" Type="http://schemas.openxmlformats.org/officeDocument/2006/relationships/image" Target="../media/image90.jpeg"/><Relationship Id="rId4" Type="http://schemas.openxmlformats.org/officeDocument/2006/relationships/hyperlink" Target="http://search.babylon.com/imageres.php?iu=http://www.abc.net.au/reslib/200708/r172203_648910.jpg&amp;ir=http://my.opera.com/xera_1761/blog/2007/08/31/antonio-puerta&amp;ig=http://images.google.com/images?q=tbn:fTJT9ooLOnGfvM:www.abc.net.au/reslib/200708/r172203_648910.jpg&amp;h=618&amp;w=840&amp;q=&#273;&#7897;t%20qu&#7925;%20tr&#234;n%20s&#226;n%20c&#7887;&amp;babsrc=home"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1.xml"/><Relationship Id="rId5" Type="http://schemas.openxmlformats.org/officeDocument/2006/relationships/image" Target="../media/image94.jpeg"/><Relationship Id="rId4" Type="http://schemas.openxmlformats.org/officeDocument/2006/relationships/image" Target="../media/image93.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audio" Target="file:///D:\nhac\VIETNAM\Nhac%20Dan%20Ca%20VN\Loi%20nguoi%20ra%20di%20(Danh%20Nghi).mp3" TargetMode="External"/><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audio" Target="file:///D:\nhac\Tokyo%20by%20night%20-%20Gian%20Turner.mp3" TargetMode="External"/><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6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6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1.xml"/><Relationship Id="rId5" Type="http://schemas.openxmlformats.org/officeDocument/2006/relationships/image" Target="../media/image102.jpeg"/><Relationship Id="rId4" Type="http://schemas.openxmlformats.org/officeDocument/2006/relationships/image" Target="../media/image101.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file:///D:\nhac\VIETNAM\Nhac%20Dan%20Ca%20VN\Dua%20em%20ve%20que%20huong%20(Ngoc%20Hai%20-%20Thach%20Thao).mp3" TargetMode="External"/><Relationship Id="rId1" Type="http://schemas.openxmlformats.org/officeDocument/2006/relationships/audio" Target="file:///D:\nhac\VIETNAM\Nhac%20Dan%20Ca%20VN\Loi%20nguoi%20ra%20di%20(Danh%20Nghi).mp3" TargetMode="External"/><Relationship Id="rId5" Type="http://schemas.openxmlformats.org/officeDocument/2006/relationships/image" Target="../media/image32.png"/><Relationship Id="rId4" Type="http://schemas.openxmlformats.org/officeDocument/2006/relationships/notesSlide" Target="../notesSlides/notesSlide3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www.saga.vn/Saga_Gallery/Taichinh/571988.jpg" TargetMode="External"/><Relationship Id="rId7" Type="http://schemas.openxmlformats.org/officeDocument/2006/relationships/image" Target="../media/image107.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6.jpeg"/><Relationship Id="rId5" Type="http://schemas.openxmlformats.org/officeDocument/2006/relationships/hyperlink" Target="http://search.babylon.com/imageres.php?iu=http://i.dailymail.co.uk/i/pix/2009/03/27/article-0-04220B97000005DC-153_468x363.jpg&amp;ir=http://tudovis.com/vis_forums/reply.php?topic_id=10531&amp;ig=http://images.google.com/images?q=tbn:Zo9p6erL1yYziM:i.dailymail.co.uk/i/pix/2009/03/27/article-0-04220B97000005DC-153_468x363.jpg&amp;h=363&amp;w=468&amp;q=TH&#7910;%20&#272;&#7884;AN&amp;babsrc=home" TargetMode="External"/><Relationship Id="rId4" Type="http://schemas.openxmlformats.org/officeDocument/2006/relationships/image" Target="../media/image105.jpeg"/></Relationships>
</file>

<file path=ppt/slides/_rels/slide7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1.xml"/><Relationship Id="rId4" Type="http://schemas.openxmlformats.org/officeDocument/2006/relationships/image" Target="../media/image110.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audio" Target="file:///D:\nhac\MP3\LAN%20SONG%20XANH%2037\DONG%20NGHI%20-%20DUNG%20XA%20EM%20NHE\Bien%20goi%20tinh%20anh%20-%20Dong%20Nghi.mp3" TargetMode="External"/><Relationship Id="rId4" Type="http://schemas.openxmlformats.org/officeDocument/2006/relationships/image" Target="../media/image32.png"/></Relationships>
</file>

<file path=ppt/slides/_rels/slide77.xml.rels><?xml version="1.0" encoding="UTF-8" standalone="yes"?>
<Relationships xmlns="http://schemas.openxmlformats.org/package/2006/relationships"><Relationship Id="rId3" Type="http://schemas.openxmlformats.org/officeDocument/2006/relationships/audio" Target="file:///D:\nhac\VIETNAM\Nhac%20Dan%20Ca%20VN\Chiec%20ao%20nguoi%20thuong%20(Manh%20Quynh%20-%20Phi%20Nhung).mp3" TargetMode="External"/><Relationship Id="rId7" Type="http://schemas.openxmlformats.org/officeDocument/2006/relationships/image" Target="../media/image32.png"/><Relationship Id="rId2" Type="http://schemas.openxmlformats.org/officeDocument/2006/relationships/audio" Target="file:///D:\nhac\VIETNAM\Nhac%20Dan%20Ca%20VN\Dua%20em%20ve%20que%20huong%20(Ngoc%20Hai%20-%20Thach%20Thao).mp3" TargetMode="External"/><Relationship Id="rId1" Type="http://schemas.openxmlformats.org/officeDocument/2006/relationships/audio" Target="file:///D:\nhac\VIETNAM\Nhac%20Dan%20Ca%20VN\Loi%20nguoi%20ra%20di%20(Danh%20Nghi).mp3" TargetMode="External"/><Relationship Id="rId6" Type="http://schemas.openxmlformats.org/officeDocument/2006/relationships/notesSlide" Target="../notesSlides/notesSlide41.xml"/><Relationship Id="rId5" Type="http://schemas.openxmlformats.org/officeDocument/2006/relationships/slideLayout" Target="../slideLayouts/slideLayout2.xml"/><Relationship Id="rId4" Type="http://schemas.openxmlformats.org/officeDocument/2006/relationships/audio" Target="file:///D:\MUSIC\Romeo%20&amp;%20Juliette.mp3"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2.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audio" Target="file:///D:\MUSIC\take%20me%20to%20your%20heart.mp3" TargetMode="External"/><Relationship Id="rId4" Type="http://schemas.openxmlformats.org/officeDocument/2006/relationships/image" Target="../media/image3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jpeg"/><Relationship Id="rId4" Type="http://schemas.openxmlformats.org/officeDocument/2006/relationships/image" Target="../media/image117.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LUONG-CHAT.ppt"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subTitle" idx="1"/>
          </p:nvPr>
        </p:nvSpPr>
        <p:spPr>
          <a:xfrm>
            <a:off x="0" y="0"/>
            <a:ext cx="9144000" cy="6858000"/>
          </a:xfrm>
          <a:noFill/>
          <a:ln w="38100">
            <a:solidFill>
              <a:schemeClr val="tx1"/>
            </a:solidFill>
            <a:miter lim="800000"/>
            <a:headEnd/>
            <a:tailEnd/>
          </a:ln>
        </p:spPr>
        <p:txBody>
          <a:bodyPr/>
          <a:lstStyle/>
          <a:p>
            <a:pPr eaLnBrk="1" hangingPunct="1"/>
            <a:r>
              <a:rPr lang="en-US" altLang="en-US" dirty="0"/>
              <a:t>CHƯƠNG II</a:t>
            </a:r>
          </a:p>
          <a:p>
            <a:pPr eaLnBrk="1" hangingPunct="1"/>
            <a:r>
              <a:rPr lang="en-US" altLang="en-US" sz="4000" b="1" dirty="0">
                <a:solidFill>
                  <a:srgbClr val="FFFF00"/>
                </a:solidFill>
              </a:rPr>
              <a:t>PHÉP </a:t>
            </a:r>
            <a:r>
              <a:rPr lang="en-US" altLang="en-US" sz="4000" b="1" dirty="0" err="1">
                <a:solidFill>
                  <a:srgbClr val="FFFF00"/>
                </a:solidFill>
              </a:rPr>
              <a:t>BiỆN</a:t>
            </a:r>
            <a:r>
              <a:rPr lang="en-US" altLang="en-US" sz="4000" b="1" dirty="0">
                <a:solidFill>
                  <a:srgbClr val="FFFF00"/>
                </a:solidFill>
              </a:rPr>
              <a:t> CHỨNG DUY VẬT</a:t>
            </a:r>
          </a:p>
          <a:p>
            <a:pPr algn="r" eaLnBrk="1" hangingPunct="1"/>
            <a:r>
              <a:rPr lang="en-US" altLang="en-US" sz="1800" b="1" i="1" dirty="0" err="1">
                <a:solidFill>
                  <a:srgbClr val="FFFFFF"/>
                </a:solidFill>
              </a:rPr>
              <a:t>Người</a:t>
            </a:r>
            <a:r>
              <a:rPr lang="en-US" altLang="en-US" sz="1800" b="1" i="1" dirty="0">
                <a:solidFill>
                  <a:srgbClr val="FFFFFF"/>
                </a:solidFill>
              </a:rPr>
              <a:t> </a:t>
            </a:r>
            <a:r>
              <a:rPr lang="en-US" altLang="en-US" sz="1800" b="1" i="1" dirty="0" err="1">
                <a:solidFill>
                  <a:srgbClr val="FFFFFF"/>
                </a:solidFill>
              </a:rPr>
              <a:t>biên</a:t>
            </a:r>
            <a:r>
              <a:rPr lang="en-US" altLang="en-US" sz="1800" b="1" i="1" dirty="0">
                <a:solidFill>
                  <a:srgbClr val="FFFFFF"/>
                </a:solidFill>
              </a:rPr>
              <a:t> </a:t>
            </a:r>
            <a:r>
              <a:rPr lang="en-US" altLang="en-US" sz="1800" b="1" i="1" dirty="0" err="1">
                <a:solidFill>
                  <a:srgbClr val="FFFFFF"/>
                </a:solidFill>
              </a:rPr>
              <a:t>soạn</a:t>
            </a:r>
            <a:r>
              <a:rPr lang="en-US" altLang="en-US" sz="1800" b="1" i="1">
                <a:solidFill>
                  <a:srgbClr val="FFFFFF"/>
                </a:solidFill>
              </a:rPr>
              <a:t>: Phan Hữu Tài</a:t>
            </a:r>
            <a:endParaRPr lang="en-US" altLang="en-US" sz="1800" b="1" i="1" dirty="0">
              <a:solidFill>
                <a:srgbClr val="FFFFFF"/>
              </a:solidFill>
            </a:endParaRPr>
          </a:p>
        </p:txBody>
      </p:sp>
      <p:pic>
        <p:nvPicPr>
          <p:cNvPr id="2052" name="Picture 4" descr="3image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0"/>
            <a:ext cx="9144000" cy="49530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wipe(down)">
                                      <p:cBhvr>
                                        <p:cTn id="7" dur="20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body" idx="1"/>
          </p:nvPr>
        </p:nvSpPr>
        <p:spPr>
          <a:xfrm>
            <a:off x="3200400" y="1143000"/>
            <a:ext cx="5791200" cy="4800600"/>
          </a:xfrm>
          <a:noFill/>
          <a:ln w="57150" cmpd="thinThick">
            <a:solidFill>
              <a:srgbClr val="00FFFF"/>
            </a:solidFill>
            <a:miter lim="800000"/>
            <a:headEnd/>
            <a:tailEnd/>
          </a:ln>
        </p:spPr>
        <p:txBody>
          <a:bodyPr/>
          <a:lstStyle/>
          <a:p>
            <a:pPr algn="just" eaLnBrk="1" hangingPunct="1">
              <a:buFontTx/>
              <a:buNone/>
            </a:pPr>
            <a:r>
              <a:rPr lang="vi-VN" altLang="en-US" dirty="0"/>
              <a:t>	</a:t>
            </a:r>
            <a:endParaRPr lang="en-US" altLang="en-US" dirty="0">
              <a:solidFill>
                <a:srgbClr val="FFFF00"/>
              </a:solidFill>
            </a:endParaRPr>
          </a:p>
          <a:p>
            <a:pPr algn="just" eaLnBrk="1" hangingPunct="1">
              <a:buFontTx/>
              <a:buNone/>
            </a:pPr>
            <a:r>
              <a:rPr lang="en-US" altLang="en-US" dirty="0"/>
              <a:t>“ </a:t>
            </a:r>
            <a:r>
              <a:rPr lang="en-US" altLang="en-US" dirty="0" err="1"/>
              <a:t>Phép</a:t>
            </a:r>
            <a:r>
              <a:rPr lang="en-US" altLang="en-US" dirty="0"/>
              <a:t> </a:t>
            </a:r>
            <a:r>
              <a:rPr lang="en-US" altLang="en-US" dirty="0" err="1"/>
              <a:t>biện</a:t>
            </a:r>
            <a:r>
              <a:rPr lang="en-US" altLang="en-US" dirty="0"/>
              <a:t> </a:t>
            </a:r>
            <a:r>
              <a:rPr lang="en-US" altLang="en-US" dirty="0" err="1"/>
              <a:t>chứng</a:t>
            </a:r>
            <a:r>
              <a:rPr lang="en-US" altLang="en-US" dirty="0"/>
              <a:t>…</a:t>
            </a:r>
            <a:r>
              <a:rPr lang="en-US" altLang="en-US" dirty="0" err="1"/>
              <a:t>là</a:t>
            </a:r>
            <a:r>
              <a:rPr lang="en-US" altLang="en-US" dirty="0"/>
              <a:t> </a:t>
            </a:r>
            <a:r>
              <a:rPr lang="en-US" altLang="en-US" dirty="0" err="1"/>
              <a:t>môn</a:t>
            </a:r>
            <a:r>
              <a:rPr lang="en-US" altLang="en-US" dirty="0"/>
              <a:t> </a:t>
            </a:r>
            <a:r>
              <a:rPr lang="en-US" altLang="en-US" dirty="0" err="1"/>
              <a:t>khoa</a:t>
            </a:r>
            <a:r>
              <a:rPr lang="en-US" altLang="en-US" dirty="0"/>
              <a:t> </a:t>
            </a:r>
            <a:r>
              <a:rPr lang="en-US" altLang="en-US" dirty="0" err="1"/>
              <a:t>học</a:t>
            </a:r>
            <a:r>
              <a:rPr lang="en-US" altLang="en-US" dirty="0"/>
              <a:t> </a:t>
            </a:r>
            <a:r>
              <a:rPr lang="en-US" altLang="en-US" dirty="0" err="1"/>
              <a:t>về</a:t>
            </a:r>
            <a:r>
              <a:rPr lang="en-US" altLang="en-US" dirty="0"/>
              <a:t> </a:t>
            </a:r>
            <a:r>
              <a:rPr lang="en-US" altLang="en-US" dirty="0" err="1"/>
              <a:t>những</a:t>
            </a:r>
            <a:r>
              <a:rPr lang="en-US" altLang="en-US" dirty="0"/>
              <a:t> </a:t>
            </a:r>
            <a:r>
              <a:rPr lang="en-US" altLang="en-US" dirty="0" err="1"/>
              <a:t>quy</a:t>
            </a:r>
            <a:r>
              <a:rPr lang="en-US" altLang="en-US" dirty="0"/>
              <a:t> </a:t>
            </a:r>
            <a:r>
              <a:rPr lang="en-US" altLang="en-US" dirty="0" err="1"/>
              <a:t>luật</a:t>
            </a:r>
            <a:r>
              <a:rPr lang="en-US" altLang="en-US" dirty="0"/>
              <a:t> </a:t>
            </a:r>
            <a:r>
              <a:rPr lang="en-US" altLang="en-US" dirty="0" err="1"/>
              <a:t>phổ</a:t>
            </a:r>
            <a:r>
              <a:rPr lang="en-US" altLang="en-US" dirty="0"/>
              <a:t> </a:t>
            </a:r>
            <a:r>
              <a:rPr lang="en-US" altLang="en-US" dirty="0" err="1"/>
              <a:t>biến</a:t>
            </a:r>
            <a:r>
              <a:rPr lang="en-US" altLang="en-US" dirty="0"/>
              <a:t> </a:t>
            </a:r>
            <a:r>
              <a:rPr lang="en-US" altLang="en-US" dirty="0" err="1"/>
              <a:t>của</a:t>
            </a:r>
            <a:r>
              <a:rPr lang="en-US" altLang="en-US" dirty="0"/>
              <a:t> </a:t>
            </a:r>
            <a:r>
              <a:rPr lang="en-US" altLang="en-US" dirty="0" err="1"/>
              <a:t>sự</a:t>
            </a:r>
            <a:r>
              <a:rPr lang="en-US" altLang="en-US" dirty="0"/>
              <a:t> </a:t>
            </a:r>
            <a:r>
              <a:rPr lang="en-US" altLang="en-US" dirty="0" err="1"/>
              <a:t>vận</a:t>
            </a:r>
            <a:r>
              <a:rPr lang="en-US" altLang="en-US" dirty="0"/>
              <a:t> </a:t>
            </a:r>
            <a:r>
              <a:rPr lang="en-US" altLang="en-US" dirty="0" err="1"/>
              <a:t>động</a:t>
            </a:r>
            <a:r>
              <a:rPr lang="en-US" altLang="en-US" dirty="0"/>
              <a:t> </a:t>
            </a:r>
            <a:r>
              <a:rPr lang="en-US" altLang="en-US" dirty="0" err="1"/>
              <a:t>và</a:t>
            </a:r>
            <a:r>
              <a:rPr lang="en-US" altLang="en-US" dirty="0"/>
              <a:t> </a:t>
            </a:r>
            <a:r>
              <a:rPr lang="en-US" altLang="en-US" dirty="0" err="1"/>
              <a:t>sự</a:t>
            </a:r>
            <a:r>
              <a:rPr lang="en-US" altLang="en-US" dirty="0"/>
              <a:t> </a:t>
            </a:r>
            <a:r>
              <a:rPr lang="en-US" altLang="en-US" dirty="0" err="1"/>
              <a:t>phát</a:t>
            </a:r>
            <a:r>
              <a:rPr lang="en-US" altLang="en-US" dirty="0"/>
              <a:t> </a:t>
            </a:r>
            <a:r>
              <a:rPr lang="en-US" altLang="en-US" dirty="0" err="1"/>
              <a:t>triển</a:t>
            </a:r>
            <a:r>
              <a:rPr lang="en-US" altLang="en-US" dirty="0"/>
              <a:t> </a:t>
            </a:r>
            <a:r>
              <a:rPr lang="en-US" altLang="en-US" dirty="0" err="1"/>
              <a:t>của</a:t>
            </a:r>
            <a:r>
              <a:rPr lang="en-US" altLang="en-US" dirty="0"/>
              <a:t> </a:t>
            </a:r>
            <a:r>
              <a:rPr lang="en-US" altLang="en-US" dirty="0" err="1"/>
              <a:t>tự</a:t>
            </a:r>
            <a:r>
              <a:rPr lang="en-US" altLang="en-US" dirty="0"/>
              <a:t> </a:t>
            </a:r>
            <a:r>
              <a:rPr lang="en-US" altLang="en-US" dirty="0" err="1"/>
              <a:t>nhiên</a:t>
            </a:r>
            <a:r>
              <a:rPr lang="en-US" altLang="en-US" dirty="0"/>
              <a:t>, </a:t>
            </a:r>
            <a:r>
              <a:rPr lang="en-US" altLang="en-US" dirty="0" err="1"/>
              <a:t>của</a:t>
            </a:r>
            <a:r>
              <a:rPr lang="en-US" altLang="en-US" dirty="0"/>
              <a:t> </a:t>
            </a:r>
            <a:r>
              <a:rPr lang="en-US" altLang="en-US" dirty="0" err="1"/>
              <a:t>xã</a:t>
            </a:r>
            <a:r>
              <a:rPr lang="en-US" altLang="en-US" dirty="0"/>
              <a:t> </a:t>
            </a:r>
            <a:r>
              <a:rPr lang="en-US" altLang="en-US" dirty="0" err="1"/>
              <a:t>hội</a:t>
            </a:r>
            <a:r>
              <a:rPr lang="en-US" altLang="en-US" dirty="0"/>
              <a:t> </a:t>
            </a:r>
            <a:r>
              <a:rPr lang="en-US" altLang="en-US" dirty="0" err="1"/>
              <a:t>loài</a:t>
            </a:r>
            <a:r>
              <a:rPr lang="en-US" altLang="en-US" dirty="0"/>
              <a:t> </a:t>
            </a:r>
            <a:r>
              <a:rPr lang="en-US" altLang="en-US" dirty="0" err="1"/>
              <a:t>người</a:t>
            </a:r>
            <a:r>
              <a:rPr lang="en-US" altLang="en-US" dirty="0"/>
              <a:t> </a:t>
            </a:r>
            <a:r>
              <a:rPr lang="en-US" altLang="en-US" dirty="0" err="1"/>
              <a:t>và</a:t>
            </a:r>
            <a:r>
              <a:rPr lang="en-US" altLang="en-US" dirty="0"/>
              <a:t> </a:t>
            </a:r>
            <a:r>
              <a:rPr lang="en-US" altLang="en-US" dirty="0" err="1"/>
              <a:t>của</a:t>
            </a:r>
            <a:r>
              <a:rPr lang="en-US" altLang="en-US" dirty="0"/>
              <a:t> </a:t>
            </a:r>
            <a:r>
              <a:rPr lang="en-US" altLang="en-US" dirty="0" err="1"/>
              <a:t>tư</a:t>
            </a:r>
            <a:r>
              <a:rPr lang="en-US" altLang="en-US" dirty="0"/>
              <a:t> </a:t>
            </a:r>
            <a:r>
              <a:rPr lang="en-US" altLang="en-US" dirty="0" err="1"/>
              <a:t>duy</a:t>
            </a:r>
            <a:r>
              <a:rPr lang="en-US" altLang="en-US" dirty="0"/>
              <a:t>”.</a:t>
            </a:r>
            <a:endParaRPr lang="vi-VN" altLang="en-US" dirty="0"/>
          </a:p>
        </p:txBody>
      </p:sp>
      <p:pic>
        <p:nvPicPr>
          <p:cNvPr id="439299" name="Picture 3" descr="恩格斯"/>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143000"/>
            <a:ext cx="2895600" cy="3948113"/>
          </a:xfrm>
          <a:prstGeom prst="rect">
            <a:avLst/>
          </a:prstGeom>
          <a:solidFill>
            <a:schemeClr val="tx1"/>
          </a:solidFill>
          <a:ln w="38100">
            <a:solidFill>
              <a:srgbClr val="00FFFF"/>
            </a:solidFill>
            <a:miter lim="800000"/>
            <a:headEnd/>
            <a:tailEnd/>
          </a:ln>
        </p:spPr>
      </p:pic>
      <p:sp>
        <p:nvSpPr>
          <p:cNvPr id="11271" name="Rectangle 7"/>
          <p:cNvSpPr>
            <a:spLocks noChangeArrowheads="1"/>
          </p:cNvSpPr>
          <p:nvPr/>
        </p:nvSpPr>
        <p:spPr bwMode="auto">
          <a:xfrm>
            <a:off x="0" y="0"/>
            <a:ext cx="9144000" cy="838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200" b="1">
                <a:solidFill>
                  <a:srgbClr val="000000"/>
                </a:solidFill>
              </a:rPr>
              <a:t>2/ PHÉP BIỆN CHỨNG DUY VẬT LÀ GÌ ?</a:t>
            </a:r>
          </a:p>
        </p:txBody>
      </p:sp>
      <p:sp>
        <p:nvSpPr>
          <p:cNvPr id="439304" name="Rectangle 8"/>
          <p:cNvSpPr>
            <a:spLocks noChangeArrowheads="1"/>
          </p:cNvSpPr>
          <p:nvPr/>
        </p:nvSpPr>
        <p:spPr bwMode="auto">
          <a:xfrm>
            <a:off x="85725" y="5346700"/>
            <a:ext cx="2962275" cy="609600"/>
          </a:xfrm>
          <a:prstGeom prst="rect">
            <a:avLst/>
          </a:prstGeom>
          <a:solidFill>
            <a:srgbClr val="0000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t>PH. ĂNGGHEN</a:t>
            </a:r>
          </a:p>
        </p:txBody>
      </p:sp>
    </p:spTree>
  </p:cSld>
  <p:clrMapOvr>
    <a:masterClrMapping/>
  </p:clrMapOvr>
  <p:transition spd="med">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39299"/>
                                        </p:tgtEl>
                                        <p:attrNameLst>
                                          <p:attrName>style.visibility</p:attrName>
                                        </p:attrNameLst>
                                      </p:cBhvr>
                                      <p:to>
                                        <p:strVal val="visible"/>
                                      </p:to>
                                    </p:set>
                                    <p:anim calcmode="lin" valueType="num">
                                      <p:cBhvr additive="base">
                                        <p:cTn id="7" dur="500" fill="hold"/>
                                        <p:tgtEl>
                                          <p:spTgt spid="439299"/>
                                        </p:tgtEl>
                                        <p:attrNameLst>
                                          <p:attrName>ppt_x</p:attrName>
                                        </p:attrNameLst>
                                      </p:cBhvr>
                                      <p:tavLst>
                                        <p:tav tm="0">
                                          <p:val>
                                            <p:strVal val="#ppt_x"/>
                                          </p:val>
                                        </p:tav>
                                        <p:tav tm="100000">
                                          <p:val>
                                            <p:strVal val="#ppt_x"/>
                                          </p:val>
                                        </p:tav>
                                      </p:tavLst>
                                    </p:anim>
                                    <p:anim calcmode="lin" valueType="num">
                                      <p:cBhvr additive="base">
                                        <p:cTn id="8" dur="500" fill="hold"/>
                                        <p:tgtEl>
                                          <p:spTgt spid="43929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9304"/>
                                        </p:tgtEl>
                                        <p:attrNameLst>
                                          <p:attrName>style.visibility</p:attrName>
                                        </p:attrNameLst>
                                      </p:cBhvr>
                                      <p:to>
                                        <p:strVal val="visible"/>
                                      </p:to>
                                    </p:set>
                                    <p:anim calcmode="lin" valueType="num">
                                      <p:cBhvr additive="base">
                                        <p:cTn id="13" dur="500" fill="hold"/>
                                        <p:tgtEl>
                                          <p:spTgt spid="439304"/>
                                        </p:tgtEl>
                                        <p:attrNameLst>
                                          <p:attrName>ppt_x</p:attrName>
                                        </p:attrNameLst>
                                      </p:cBhvr>
                                      <p:tavLst>
                                        <p:tav tm="0">
                                          <p:val>
                                            <p:strVal val="#ppt_x"/>
                                          </p:val>
                                        </p:tav>
                                        <p:tav tm="100000">
                                          <p:val>
                                            <p:strVal val="#ppt_x"/>
                                          </p:val>
                                        </p:tav>
                                      </p:tavLst>
                                    </p:anim>
                                    <p:anim calcmode="lin" valueType="num">
                                      <p:cBhvr additive="base">
                                        <p:cTn id="14" dur="500" fill="hold"/>
                                        <p:tgtEl>
                                          <p:spTgt spid="43930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439298">
                                            <p:bg/>
                                          </p:spTgt>
                                        </p:tgtEl>
                                        <p:attrNameLst>
                                          <p:attrName>style.visibility</p:attrName>
                                        </p:attrNameLst>
                                      </p:cBhvr>
                                      <p:to>
                                        <p:strVal val="visible"/>
                                      </p:to>
                                    </p:set>
                                    <p:animEffect transition="in" filter="wipe(down)">
                                      <p:cBhvr>
                                        <p:cTn id="19" dur="580">
                                          <p:stCondLst>
                                            <p:cond delay="0"/>
                                          </p:stCondLst>
                                        </p:cTn>
                                        <p:tgtEl>
                                          <p:spTgt spid="439298">
                                            <p:bg/>
                                          </p:spTgt>
                                        </p:tgtEl>
                                      </p:cBhvr>
                                    </p:animEffect>
                                    <p:anim calcmode="lin" valueType="num">
                                      <p:cBhvr>
                                        <p:cTn id="20" dur="1822" tmFilter="0,0; 0.14,0.36; 0.43,0.73; 0.71,0.91; 1.0,1.0">
                                          <p:stCondLst>
                                            <p:cond delay="0"/>
                                          </p:stCondLst>
                                        </p:cTn>
                                        <p:tgtEl>
                                          <p:spTgt spid="439298">
                                            <p:bg/>
                                          </p:spTgt>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439298">
                                            <p:bg/>
                                          </p:spTgt>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439298">
                                            <p:bg/>
                                          </p:spTgt>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439298">
                                            <p:bg/>
                                          </p:spTgt>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439298">
                                            <p:bg/>
                                          </p:spTgt>
                                        </p:tgtEl>
                                        <p:attrNameLst>
                                          <p:attrName>ppt_y</p:attrName>
                                        </p:attrNameLst>
                                      </p:cBhvr>
                                      <p:tavLst>
                                        <p:tav tm="0" fmla="#ppt_y-sin(pi*$)/81">
                                          <p:val>
                                            <p:fltVal val="0"/>
                                          </p:val>
                                        </p:tav>
                                        <p:tav tm="100000">
                                          <p:val>
                                            <p:fltVal val="1"/>
                                          </p:val>
                                        </p:tav>
                                      </p:tavLst>
                                    </p:anim>
                                    <p:animScale>
                                      <p:cBhvr>
                                        <p:cTn id="25" dur="26">
                                          <p:stCondLst>
                                            <p:cond delay="650"/>
                                          </p:stCondLst>
                                        </p:cTn>
                                        <p:tgtEl>
                                          <p:spTgt spid="439298">
                                            <p:bg/>
                                          </p:spTgt>
                                        </p:tgtEl>
                                      </p:cBhvr>
                                      <p:to x="100000" y="60000"/>
                                    </p:animScale>
                                    <p:animScale>
                                      <p:cBhvr>
                                        <p:cTn id="26" dur="166" decel="50000">
                                          <p:stCondLst>
                                            <p:cond delay="676"/>
                                          </p:stCondLst>
                                        </p:cTn>
                                        <p:tgtEl>
                                          <p:spTgt spid="439298">
                                            <p:bg/>
                                          </p:spTgt>
                                        </p:tgtEl>
                                      </p:cBhvr>
                                      <p:to x="100000" y="100000"/>
                                    </p:animScale>
                                    <p:animScale>
                                      <p:cBhvr>
                                        <p:cTn id="27" dur="26">
                                          <p:stCondLst>
                                            <p:cond delay="1312"/>
                                          </p:stCondLst>
                                        </p:cTn>
                                        <p:tgtEl>
                                          <p:spTgt spid="439298">
                                            <p:bg/>
                                          </p:spTgt>
                                        </p:tgtEl>
                                      </p:cBhvr>
                                      <p:to x="100000" y="80000"/>
                                    </p:animScale>
                                    <p:animScale>
                                      <p:cBhvr>
                                        <p:cTn id="28" dur="166" decel="50000">
                                          <p:stCondLst>
                                            <p:cond delay="1338"/>
                                          </p:stCondLst>
                                        </p:cTn>
                                        <p:tgtEl>
                                          <p:spTgt spid="439298">
                                            <p:bg/>
                                          </p:spTgt>
                                        </p:tgtEl>
                                      </p:cBhvr>
                                      <p:to x="100000" y="100000"/>
                                    </p:animScale>
                                    <p:animScale>
                                      <p:cBhvr>
                                        <p:cTn id="29" dur="26">
                                          <p:stCondLst>
                                            <p:cond delay="1642"/>
                                          </p:stCondLst>
                                        </p:cTn>
                                        <p:tgtEl>
                                          <p:spTgt spid="439298">
                                            <p:bg/>
                                          </p:spTgt>
                                        </p:tgtEl>
                                      </p:cBhvr>
                                      <p:to x="100000" y="90000"/>
                                    </p:animScale>
                                    <p:animScale>
                                      <p:cBhvr>
                                        <p:cTn id="30" dur="166" decel="50000">
                                          <p:stCondLst>
                                            <p:cond delay="1668"/>
                                          </p:stCondLst>
                                        </p:cTn>
                                        <p:tgtEl>
                                          <p:spTgt spid="439298">
                                            <p:bg/>
                                          </p:spTgt>
                                        </p:tgtEl>
                                      </p:cBhvr>
                                      <p:to x="100000" y="100000"/>
                                    </p:animScale>
                                    <p:animScale>
                                      <p:cBhvr>
                                        <p:cTn id="31" dur="26">
                                          <p:stCondLst>
                                            <p:cond delay="1808"/>
                                          </p:stCondLst>
                                        </p:cTn>
                                        <p:tgtEl>
                                          <p:spTgt spid="439298">
                                            <p:bg/>
                                          </p:spTgt>
                                        </p:tgtEl>
                                      </p:cBhvr>
                                      <p:to x="100000" y="95000"/>
                                    </p:animScale>
                                    <p:animScale>
                                      <p:cBhvr>
                                        <p:cTn id="32" dur="166" decel="50000">
                                          <p:stCondLst>
                                            <p:cond delay="1834"/>
                                          </p:stCondLst>
                                        </p:cTn>
                                        <p:tgtEl>
                                          <p:spTgt spid="439298">
                                            <p:bg/>
                                          </p:spTgt>
                                        </p:tgtEl>
                                      </p:cBhvr>
                                      <p:to x="100000" y="100000"/>
                                    </p:animScale>
                                  </p:childTnLst>
                                </p:cTn>
                              </p:par>
                            </p:childTnLst>
                          </p:cTn>
                        </p:par>
                      </p:childTnLst>
                    </p:cTn>
                  </p:par>
                  <p:par>
                    <p:cTn id="33" fill="hold" nodeType="clickPar">
                      <p:stCondLst>
                        <p:cond delay="indefinite"/>
                      </p:stCondLst>
                      <p:childTnLst>
                        <p:par>
                          <p:cTn id="34" fill="hold" nodeType="withGroup">
                            <p:stCondLst>
                              <p:cond delay="0"/>
                            </p:stCondLst>
                            <p:childTnLst>
                              <p:par>
                                <p:cTn id="35" presetID="26" presetClass="entr" presetSubtype="0" fill="hold" grpId="0" nodeType="clickEffect">
                                  <p:stCondLst>
                                    <p:cond delay="0"/>
                                  </p:stCondLst>
                                  <p:childTnLst>
                                    <p:set>
                                      <p:cBhvr>
                                        <p:cTn id="36" dur="1" fill="hold">
                                          <p:stCondLst>
                                            <p:cond delay="0"/>
                                          </p:stCondLst>
                                        </p:cTn>
                                        <p:tgtEl>
                                          <p:spTgt spid="439298">
                                            <p:txEl>
                                              <p:pRg st="0" end="0"/>
                                            </p:txEl>
                                          </p:spTgt>
                                        </p:tgtEl>
                                        <p:attrNameLst>
                                          <p:attrName>style.visibility</p:attrName>
                                        </p:attrNameLst>
                                      </p:cBhvr>
                                      <p:to>
                                        <p:strVal val="visible"/>
                                      </p:to>
                                    </p:set>
                                    <p:animEffect transition="in" filter="wipe(down)">
                                      <p:cBhvr>
                                        <p:cTn id="37" dur="580">
                                          <p:stCondLst>
                                            <p:cond delay="0"/>
                                          </p:stCondLst>
                                        </p:cTn>
                                        <p:tgtEl>
                                          <p:spTgt spid="439298">
                                            <p:txEl>
                                              <p:pRg st="0" end="0"/>
                                            </p:txEl>
                                          </p:spTgt>
                                        </p:tgtEl>
                                      </p:cBhvr>
                                    </p:animEffect>
                                    <p:anim calcmode="lin" valueType="num">
                                      <p:cBhvr>
                                        <p:cTn id="38" dur="1822" tmFilter="0,0; 0.14,0.36; 0.43,0.73; 0.71,0.91; 1.0,1.0">
                                          <p:stCondLst>
                                            <p:cond delay="0"/>
                                          </p:stCondLst>
                                        </p:cTn>
                                        <p:tgtEl>
                                          <p:spTgt spid="439298">
                                            <p:txEl>
                                              <p:pRg st="0" end="0"/>
                                            </p:txEl>
                                          </p:spTgt>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439298">
                                            <p:txEl>
                                              <p:pRg st="0" end="0"/>
                                            </p:txEl>
                                          </p:spTgt>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439298">
                                            <p:txEl>
                                              <p:pRg st="0" end="0"/>
                                            </p:txEl>
                                          </p:spTgt>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439298">
                                            <p:txEl>
                                              <p:pRg st="0" end="0"/>
                                            </p:txEl>
                                          </p:spTgt>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439298">
                                            <p:txEl>
                                              <p:pRg st="0" end="0"/>
                                            </p:txEl>
                                          </p:spTgt>
                                        </p:tgtEl>
                                        <p:attrNameLst>
                                          <p:attrName>ppt_y</p:attrName>
                                        </p:attrNameLst>
                                      </p:cBhvr>
                                      <p:tavLst>
                                        <p:tav tm="0" fmla="#ppt_y-sin(pi*$)/81">
                                          <p:val>
                                            <p:fltVal val="0"/>
                                          </p:val>
                                        </p:tav>
                                        <p:tav tm="100000">
                                          <p:val>
                                            <p:fltVal val="1"/>
                                          </p:val>
                                        </p:tav>
                                      </p:tavLst>
                                    </p:anim>
                                    <p:animScale>
                                      <p:cBhvr>
                                        <p:cTn id="43" dur="26">
                                          <p:stCondLst>
                                            <p:cond delay="650"/>
                                          </p:stCondLst>
                                        </p:cTn>
                                        <p:tgtEl>
                                          <p:spTgt spid="439298">
                                            <p:txEl>
                                              <p:pRg st="0" end="0"/>
                                            </p:txEl>
                                          </p:spTgt>
                                        </p:tgtEl>
                                      </p:cBhvr>
                                      <p:to x="100000" y="60000"/>
                                    </p:animScale>
                                    <p:animScale>
                                      <p:cBhvr>
                                        <p:cTn id="44" dur="166" decel="50000">
                                          <p:stCondLst>
                                            <p:cond delay="676"/>
                                          </p:stCondLst>
                                        </p:cTn>
                                        <p:tgtEl>
                                          <p:spTgt spid="439298">
                                            <p:txEl>
                                              <p:pRg st="0" end="0"/>
                                            </p:txEl>
                                          </p:spTgt>
                                        </p:tgtEl>
                                      </p:cBhvr>
                                      <p:to x="100000" y="100000"/>
                                    </p:animScale>
                                    <p:animScale>
                                      <p:cBhvr>
                                        <p:cTn id="45" dur="26">
                                          <p:stCondLst>
                                            <p:cond delay="1312"/>
                                          </p:stCondLst>
                                        </p:cTn>
                                        <p:tgtEl>
                                          <p:spTgt spid="439298">
                                            <p:txEl>
                                              <p:pRg st="0" end="0"/>
                                            </p:txEl>
                                          </p:spTgt>
                                        </p:tgtEl>
                                      </p:cBhvr>
                                      <p:to x="100000" y="80000"/>
                                    </p:animScale>
                                    <p:animScale>
                                      <p:cBhvr>
                                        <p:cTn id="46" dur="166" decel="50000">
                                          <p:stCondLst>
                                            <p:cond delay="1338"/>
                                          </p:stCondLst>
                                        </p:cTn>
                                        <p:tgtEl>
                                          <p:spTgt spid="439298">
                                            <p:txEl>
                                              <p:pRg st="0" end="0"/>
                                            </p:txEl>
                                          </p:spTgt>
                                        </p:tgtEl>
                                      </p:cBhvr>
                                      <p:to x="100000" y="100000"/>
                                    </p:animScale>
                                    <p:animScale>
                                      <p:cBhvr>
                                        <p:cTn id="47" dur="26">
                                          <p:stCondLst>
                                            <p:cond delay="1642"/>
                                          </p:stCondLst>
                                        </p:cTn>
                                        <p:tgtEl>
                                          <p:spTgt spid="439298">
                                            <p:txEl>
                                              <p:pRg st="0" end="0"/>
                                            </p:txEl>
                                          </p:spTgt>
                                        </p:tgtEl>
                                      </p:cBhvr>
                                      <p:to x="100000" y="90000"/>
                                    </p:animScale>
                                    <p:animScale>
                                      <p:cBhvr>
                                        <p:cTn id="48" dur="166" decel="50000">
                                          <p:stCondLst>
                                            <p:cond delay="1668"/>
                                          </p:stCondLst>
                                        </p:cTn>
                                        <p:tgtEl>
                                          <p:spTgt spid="439298">
                                            <p:txEl>
                                              <p:pRg st="0" end="0"/>
                                            </p:txEl>
                                          </p:spTgt>
                                        </p:tgtEl>
                                      </p:cBhvr>
                                      <p:to x="100000" y="100000"/>
                                    </p:animScale>
                                    <p:animScale>
                                      <p:cBhvr>
                                        <p:cTn id="49" dur="26">
                                          <p:stCondLst>
                                            <p:cond delay="1808"/>
                                          </p:stCondLst>
                                        </p:cTn>
                                        <p:tgtEl>
                                          <p:spTgt spid="439298">
                                            <p:txEl>
                                              <p:pRg st="0" end="0"/>
                                            </p:txEl>
                                          </p:spTgt>
                                        </p:tgtEl>
                                      </p:cBhvr>
                                      <p:to x="100000" y="95000"/>
                                    </p:animScale>
                                    <p:animScale>
                                      <p:cBhvr>
                                        <p:cTn id="50" dur="166" decel="50000">
                                          <p:stCondLst>
                                            <p:cond delay="1834"/>
                                          </p:stCondLst>
                                        </p:cTn>
                                        <p:tgtEl>
                                          <p:spTgt spid="439298">
                                            <p:txEl>
                                              <p:pRg st="0" end="0"/>
                                            </p:txEl>
                                          </p:spTgt>
                                        </p:tgtEl>
                                      </p:cBhvr>
                                      <p:to x="100000" y="100000"/>
                                    </p:animScale>
                                  </p:childTnLst>
                                </p:cTn>
                              </p:par>
                            </p:childTnLst>
                          </p:cTn>
                        </p:par>
                      </p:childTnLst>
                    </p:cTn>
                  </p:par>
                  <p:par>
                    <p:cTn id="51" fill="hold" nodeType="clickPar">
                      <p:stCondLst>
                        <p:cond delay="indefinite"/>
                      </p:stCondLst>
                      <p:childTnLst>
                        <p:par>
                          <p:cTn id="52" fill="hold" nodeType="withGroup">
                            <p:stCondLst>
                              <p:cond delay="0"/>
                            </p:stCondLst>
                            <p:childTnLst>
                              <p:par>
                                <p:cTn id="53" presetID="26" presetClass="entr" presetSubtype="0" fill="hold" grpId="0" nodeType="clickEffect">
                                  <p:stCondLst>
                                    <p:cond delay="0"/>
                                  </p:stCondLst>
                                  <p:childTnLst>
                                    <p:set>
                                      <p:cBhvr>
                                        <p:cTn id="54" dur="1" fill="hold">
                                          <p:stCondLst>
                                            <p:cond delay="0"/>
                                          </p:stCondLst>
                                        </p:cTn>
                                        <p:tgtEl>
                                          <p:spTgt spid="439298">
                                            <p:txEl>
                                              <p:pRg st="1" end="1"/>
                                            </p:txEl>
                                          </p:spTgt>
                                        </p:tgtEl>
                                        <p:attrNameLst>
                                          <p:attrName>style.visibility</p:attrName>
                                        </p:attrNameLst>
                                      </p:cBhvr>
                                      <p:to>
                                        <p:strVal val="visible"/>
                                      </p:to>
                                    </p:set>
                                    <p:animEffect transition="in" filter="wipe(down)">
                                      <p:cBhvr>
                                        <p:cTn id="55" dur="580">
                                          <p:stCondLst>
                                            <p:cond delay="0"/>
                                          </p:stCondLst>
                                        </p:cTn>
                                        <p:tgtEl>
                                          <p:spTgt spid="439298">
                                            <p:txEl>
                                              <p:pRg st="1" end="1"/>
                                            </p:txEl>
                                          </p:spTgt>
                                        </p:tgtEl>
                                      </p:cBhvr>
                                    </p:animEffect>
                                    <p:anim calcmode="lin" valueType="num">
                                      <p:cBhvr>
                                        <p:cTn id="56" dur="1822" tmFilter="0,0; 0.14,0.36; 0.43,0.73; 0.71,0.91; 1.0,1.0">
                                          <p:stCondLst>
                                            <p:cond delay="0"/>
                                          </p:stCondLst>
                                        </p:cTn>
                                        <p:tgtEl>
                                          <p:spTgt spid="439298">
                                            <p:txEl>
                                              <p:pRg st="1" end="1"/>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439298">
                                            <p:txEl>
                                              <p:pRg st="1" end="1"/>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439298">
                                            <p:txEl>
                                              <p:pRg st="1" end="1"/>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439298">
                                            <p:txEl>
                                              <p:pRg st="1" end="1"/>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439298">
                                            <p:txEl>
                                              <p:pRg st="1" end="1"/>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439298">
                                            <p:txEl>
                                              <p:pRg st="1" end="1"/>
                                            </p:txEl>
                                          </p:spTgt>
                                        </p:tgtEl>
                                      </p:cBhvr>
                                      <p:to x="100000" y="60000"/>
                                    </p:animScale>
                                    <p:animScale>
                                      <p:cBhvr>
                                        <p:cTn id="62" dur="166" decel="50000">
                                          <p:stCondLst>
                                            <p:cond delay="676"/>
                                          </p:stCondLst>
                                        </p:cTn>
                                        <p:tgtEl>
                                          <p:spTgt spid="439298">
                                            <p:txEl>
                                              <p:pRg st="1" end="1"/>
                                            </p:txEl>
                                          </p:spTgt>
                                        </p:tgtEl>
                                      </p:cBhvr>
                                      <p:to x="100000" y="100000"/>
                                    </p:animScale>
                                    <p:animScale>
                                      <p:cBhvr>
                                        <p:cTn id="63" dur="26">
                                          <p:stCondLst>
                                            <p:cond delay="1312"/>
                                          </p:stCondLst>
                                        </p:cTn>
                                        <p:tgtEl>
                                          <p:spTgt spid="439298">
                                            <p:txEl>
                                              <p:pRg st="1" end="1"/>
                                            </p:txEl>
                                          </p:spTgt>
                                        </p:tgtEl>
                                      </p:cBhvr>
                                      <p:to x="100000" y="80000"/>
                                    </p:animScale>
                                    <p:animScale>
                                      <p:cBhvr>
                                        <p:cTn id="64" dur="166" decel="50000">
                                          <p:stCondLst>
                                            <p:cond delay="1338"/>
                                          </p:stCondLst>
                                        </p:cTn>
                                        <p:tgtEl>
                                          <p:spTgt spid="439298">
                                            <p:txEl>
                                              <p:pRg st="1" end="1"/>
                                            </p:txEl>
                                          </p:spTgt>
                                        </p:tgtEl>
                                      </p:cBhvr>
                                      <p:to x="100000" y="100000"/>
                                    </p:animScale>
                                    <p:animScale>
                                      <p:cBhvr>
                                        <p:cTn id="65" dur="26">
                                          <p:stCondLst>
                                            <p:cond delay="1642"/>
                                          </p:stCondLst>
                                        </p:cTn>
                                        <p:tgtEl>
                                          <p:spTgt spid="439298">
                                            <p:txEl>
                                              <p:pRg st="1" end="1"/>
                                            </p:txEl>
                                          </p:spTgt>
                                        </p:tgtEl>
                                      </p:cBhvr>
                                      <p:to x="100000" y="90000"/>
                                    </p:animScale>
                                    <p:animScale>
                                      <p:cBhvr>
                                        <p:cTn id="66" dur="166" decel="50000">
                                          <p:stCondLst>
                                            <p:cond delay="1668"/>
                                          </p:stCondLst>
                                        </p:cTn>
                                        <p:tgtEl>
                                          <p:spTgt spid="439298">
                                            <p:txEl>
                                              <p:pRg st="1" end="1"/>
                                            </p:txEl>
                                          </p:spTgt>
                                        </p:tgtEl>
                                      </p:cBhvr>
                                      <p:to x="100000" y="100000"/>
                                    </p:animScale>
                                    <p:animScale>
                                      <p:cBhvr>
                                        <p:cTn id="67" dur="26">
                                          <p:stCondLst>
                                            <p:cond delay="1808"/>
                                          </p:stCondLst>
                                        </p:cTn>
                                        <p:tgtEl>
                                          <p:spTgt spid="439298">
                                            <p:txEl>
                                              <p:pRg st="1" end="1"/>
                                            </p:txEl>
                                          </p:spTgt>
                                        </p:tgtEl>
                                      </p:cBhvr>
                                      <p:to x="100000" y="95000"/>
                                    </p:animScale>
                                    <p:animScale>
                                      <p:cBhvr>
                                        <p:cTn id="68" dur="166" decel="50000">
                                          <p:stCondLst>
                                            <p:cond delay="1834"/>
                                          </p:stCondLst>
                                        </p:cTn>
                                        <p:tgtEl>
                                          <p:spTgt spid="439298">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298" grpId="0" build="p" animBg="1"/>
      <p:bldP spid="439304"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Title 1"/>
          <p:cNvSpPr>
            <a:spLocks noGrp="1"/>
          </p:cNvSpPr>
          <p:nvPr>
            <p:ph type="title"/>
          </p:nvPr>
        </p:nvSpPr>
        <p:spPr>
          <a:xfrm>
            <a:off x="0" y="0"/>
            <a:ext cx="9144000" cy="1143000"/>
          </a:xfrm>
          <a:solidFill>
            <a:schemeClr val="accent4">
              <a:lumMod val="20000"/>
              <a:lumOff val="80000"/>
            </a:schemeClr>
          </a:solidFill>
        </p:spPr>
        <p:txBody>
          <a:bodyPr/>
          <a:lstStyle/>
          <a:p>
            <a:pPr eaLnBrk="1" hangingPunct="1">
              <a:defRPr/>
            </a:pPr>
            <a:r>
              <a:rPr lang="en-US" sz="4000">
                <a:solidFill>
                  <a:srgbClr val="FF0000"/>
                </a:solidFill>
                <a:cs typeface="Arial" charset="0"/>
              </a:rPr>
              <a:t>Phủ định biện chứng ?</a:t>
            </a:r>
          </a:p>
        </p:txBody>
      </p:sp>
      <p:pic>
        <p:nvPicPr>
          <p:cNvPr id="14" name="Picture 16" descr="NN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793875" y="3243263"/>
            <a:ext cx="1517650" cy="1263650"/>
          </a:xfrm>
          <a:noFill/>
        </p:spPr>
      </p:pic>
      <p:pic>
        <p:nvPicPr>
          <p:cNvPr id="10" name="Picture 15"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75" y="5286375"/>
            <a:ext cx="214312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Diagram 10"/>
          <p:cNvGraphicFramePr/>
          <p:nvPr/>
        </p:nvGraphicFramePr>
        <p:xfrm>
          <a:off x="5638800" y="-990600"/>
          <a:ext cx="3505200" cy="74725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1" name="Rounded Rectangle 20"/>
          <p:cNvSpPr/>
          <p:nvPr/>
        </p:nvSpPr>
        <p:spPr>
          <a:xfrm>
            <a:off x="214313" y="1524000"/>
            <a:ext cx="5576887" cy="5119688"/>
          </a:xfrm>
          <a:prstGeom prst="roundRect">
            <a:avLst/>
          </a:prstGeom>
          <a:solidFill>
            <a:schemeClr val="bg1"/>
          </a:solid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Font typeface="Calibri" panose="020F0502020204030204" pitchFamily="34" charset="0"/>
              <a:buAutoNum type="arabicPeriod"/>
            </a:pPr>
            <a:endParaRPr lang="en-US" altLang="vi-VN" sz="4000"/>
          </a:p>
          <a:p>
            <a:pPr algn="just" eaLnBrk="1" hangingPunct="1"/>
            <a:r>
              <a:rPr lang="en-US" altLang="vi-VN" sz="4000">
                <a:latin typeface="Tw Cen MT" panose="020B0602020104020603" pitchFamily="34" charset="0"/>
              </a:rPr>
              <a:t>Sự phát triển của sự vật được thực hiện thông qua sự </a:t>
            </a:r>
            <a:r>
              <a:rPr lang="en-US" altLang="vi-VN" sz="4000" b="1" u="sng">
                <a:latin typeface="Tw Cen MT" panose="020B0602020104020603" pitchFamily="34" charset="0"/>
              </a:rPr>
              <a:t>phủ định biện chứng</a:t>
            </a:r>
          </a:p>
          <a:p>
            <a:pPr algn="just" eaLnBrk="1" hangingPunct="1">
              <a:buFont typeface="Calibri" panose="020F0502020204030204" pitchFamily="34" charset="0"/>
              <a:buAutoNum type="arabicPeriod"/>
            </a:pPr>
            <a:endParaRPr lang="en-US" altLang="vi-VN" sz="2400"/>
          </a:p>
        </p:txBody>
      </p:sp>
    </p:spTree>
    <p:extLst>
      <p:ext uri="{BB962C8B-B14F-4D97-AF65-F5344CB8AC3E}">
        <p14:creationId xmlns:p14="http://schemas.microsoft.com/office/powerpoint/2010/main" val="83339975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Title 1"/>
          <p:cNvSpPr>
            <a:spLocks noGrp="1"/>
          </p:cNvSpPr>
          <p:nvPr>
            <p:ph type="title"/>
          </p:nvPr>
        </p:nvSpPr>
        <p:spPr>
          <a:xfrm>
            <a:off x="0" y="0"/>
            <a:ext cx="9144000" cy="1371600"/>
          </a:xfrm>
          <a:solidFill>
            <a:schemeClr val="accent6">
              <a:lumMod val="20000"/>
              <a:lumOff val="80000"/>
            </a:schemeClr>
          </a:solidFill>
        </p:spPr>
        <p:txBody>
          <a:bodyPr/>
          <a:lstStyle/>
          <a:p>
            <a:pPr eaLnBrk="1" hangingPunct="1"/>
            <a:r>
              <a:rPr lang="en-US" altLang="vi-VN" sz="3200">
                <a:solidFill>
                  <a:srgbClr val="FF0000"/>
                </a:solidFill>
                <a:cs typeface="Arial" panose="020B0604020202020204" pitchFamily="34" charset="0"/>
              </a:rPr>
              <a:t>Phủ định biện chứng và con đường phát triển?</a:t>
            </a:r>
            <a:endParaRPr lang="en-US" altLang="vi-VN" sz="3200">
              <a:cs typeface="Arial" panose="020B0604020202020204" pitchFamily="34" charset="0"/>
            </a:endParaRPr>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1051843636"/>
              </p:ext>
            </p:extLst>
          </p:nvPr>
        </p:nvGraphicFramePr>
        <p:xfrm>
          <a:off x="-1" y="1676400"/>
          <a:ext cx="1928813" cy="4972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4" name="Picture 3" descr="D:\TST\KHO TU LIEU\HINH ANH\HINH TINH\CON NGUOI\human_evolution.jpg"/>
          <p:cNvPicPr>
            <a:picLocks noGrp="1" noChangeAspect="1" noChangeArrowheads="1"/>
          </p:cNvPicPr>
          <p:nvPr>
            <p:ph sz="quarter" idx="2"/>
          </p:nvPr>
        </p:nvPicPr>
        <p:blipFill>
          <a:blip r:embed="rId7">
            <a:extLst>
              <a:ext uri="{28A0092B-C50C-407E-A947-70E740481C1C}">
                <a14:useLocalDpi xmlns:a14="http://schemas.microsoft.com/office/drawing/2010/main" val="0"/>
              </a:ext>
            </a:extLst>
          </a:blip>
          <a:srcRect/>
          <a:stretch>
            <a:fillRect/>
          </a:stretch>
        </p:blipFill>
        <p:spPr>
          <a:xfrm>
            <a:off x="2263775" y="1600200"/>
            <a:ext cx="4311650" cy="1343025"/>
          </a:xfrm>
          <a:noFill/>
        </p:spPr>
      </p:pic>
      <p:graphicFrame>
        <p:nvGraphicFramePr>
          <p:cNvPr id="6" name="Diagram 5"/>
          <p:cNvGraphicFramePr/>
          <p:nvPr/>
        </p:nvGraphicFramePr>
        <p:xfrm>
          <a:off x="1928794" y="6072182"/>
          <a:ext cx="4929222" cy="10001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Diagram 6"/>
          <p:cNvGraphicFramePr/>
          <p:nvPr>
            <p:extLst>
              <p:ext uri="{D42A27DB-BD31-4B8C-83A1-F6EECF244321}">
                <p14:modId xmlns:p14="http://schemas.microsoft.com/office/powerpoint/2010/main" val="1250029673"/>
              </p:ext>
            </p:extLst>
          </p:nvPr>
        </p:nvGraphicFramePr>
        <p:xfrm>
          <a:off x="1928794" y="3071810"/>
          <a:ext cx="5000660" cy="92869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9" name="Diagram 8"/>
          <p:cNvGraphicFramePr/>
          <p:nvPr/>
        </p:nvGraphicFramePr>
        <p:xfrm>
          <a:off x="1928794" y="3929066"/>
          <a:ext cx="5072098" cy="100013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2" name="AutoShape 17" descr="LAO DONG 3"/>
          <p:cNvSpPr>
            <a:spLocks noChangeArrowheads="1"/>
          </p:cNvSpPr>
          <p:nvPr/>
        </p:nvSpPr>
        <p:spPr bwMode="auto">
          <a:xfrm>
            <a:off x="3571875" y="4714875"/>
            <a:ext cx="1374775" cy="785813"/>
          </a:xfrm>
          <a:prstGeom prst="cube">
            <a:avLst>
              <a:gd name="adj" fmla="val 25000"/>
            </a:avLst>
          </a:prstGeom>
          <a:blipFill dpi="0" rotWithShape="1">
            <a:blip r:embed="rId23"/>
            <a:srcRect/>
            <a:stretch>
              <a:fillRect/>
            </a:stretch>
          </a:blip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p>
        </p:txBody>
      </p:sp>
      <p:sp>
        <p:nvSpPr>
          <p:cNvPr id="33801" name="WordArt 24"/>
          <p:cNvSpPr>
            <a:spLocks noChangeArrowheads="1" noChangeShapeType="1" noTextEdit="1"/>
          </p:cNvSpPr>
          <p:nvPr/>
        </p:nvSpPr>
        <p:spPr bwMode="auto">
          <a:xfrm>
            <a:off x="1928813" y="5715000"/>
            <a:ext cx="4929187" cy="428625"/>
          </a:xfrm>
          <a:prstGeom prst="rect">
            <a:avLst/>
          </a:prstGeom>
        </p:spPr>
        <p:txBody>
          <a:bodyPr wrap="none" fromWordArt="1">
            <a:prstTxWarp prst="textPlain">
              <a:avLst>
                <a:gd name="adj" fmla="val 50000"/>
              </a:avLst>
            </a:prstTxWarp>
          </a:bodyPr>
          <a:lstStyle/>
          <a:p>
            <a:r>
              <a:rPr lang="pt-BR" sz="3600" kern="10">
                <a:ln w="9525">
                  <a:solidFill>
                    <a:srgbClr val="66FF33"/>
                  </a:solidFill>
                  <a:round/>
                  <a:headEnd/>
                  <a:tailEnd/>
                </a:ln>
                <a:solidFill>
                  <a:srgbClr val="FF0000"/>
                </a:solidFill>
                <a:latin typeface="Arial Đen"/>
              </a:rPr>
              <a:t>... T ... H (tlsx + slđ)... H' .... T'...</a:t>
            </a:r>
            <a:endParaRPr lang="vi-VN" sz="3600" kern="10">
              <a:ln w="9525">
                <a:solidFill>
                  <a:srgbClr val="66FF33"/>
                </a:solidFill>
                <a:round/>
                <a:headEnd/>
                <a:tailEnd/>
              </a:ln>
              <a:solidFill>
                <a:srgbClr val="FF0000"/>
              </a:solidFill>
              <a:latin typeface="Arial Đen"/>
            </a:endParaRPr>
          </a:p>
        </p:txBody>
      </p:sp>
      <p:sp>
        <p:nvSpPr>
          <p:cNvPr id="14" name="Oval 16" descr="Ảnh1"/>
          <p:cNvSpPr>
            <a:spLocks noChangeArrowheads="1"/>
          </p:cNvSpPr>
          <p:nvPr/>
        </p:nvSpPr>
        <p:spPr bwMode="auto">
          <a:xfrm>
            <a:off x="2286000" y="4857750"/>
            <a:ext cx="714375" cy="628650"/>
          </a:xfrm>
          <a:prstGeom prst="ellipse">
            <a:avLst/>
          </a:prstGeom>
          <a:blipFill dpi="0" rotWithShape="1">
            <a:blip r:embed="rId24"/>
            <a:srcRect/>
            <a:stretch>
              <a:fillRect/>
            </a:stretch>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p>
        </p:txBody>
      </p:sp>
      <p:grpSp>
        <p:nvGrpSpPr>
          <p:cNvPr id="2" name="Group 25"/>
          <p:cNvGrpSpPr>
            <a:grpSpLocks/>
          </p:cNvGrpSpPr>
          <p:nvPr/>
        </p:nvGrpSpPr>
        <p:grpSpPr bwMode="auto">
          <a:xfrm>
            <a:off x="5286375" y="4714875"/>
            <a:ext cx="1143000" cy="849313"/>
            <a:chOff x="4151" y="1298"/>
            <a:chExt cx="1302" cy="1075"/>
          </a:xfrm>
        </p:grpSpPr>
        <p:sp>
          <p:nvSpPr>
            <p:cNvPr id="33822" name="Oval 19" descr="Ảnh1"/>
            <p:cNvSpPr>
              <a:spLocks noChangeArrowheads="1"/>
            </p:cNvSpPr>
            <p:nvPr/>
          </p:nvSpPr>
          <p:spPr bwMode="auto">
            <a:xfrm>
              <a:off x="4559" y="1797"/>
              <a:ext cx="576" cy="576"/>
            </a:xfrm>
            <a:prstGeom prst="ellipse">
              <a:avLst/>
            </a:prstGeom>
            <a:blipFill dpi="0" rotWithShape="1">
              <a:blip r:embed="rId25"/>
              <a:srcRect/>
              <a:stretch>
                <a:fillRect/>
              </a:stretch>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p>
          </p:txBody>
        </p:sp>
        <p:sp>
          <p:nvSpPr>
            <p:cNvPr id="33823" name="Oval 20" descr="Ảnh1"/>
            <p:cNvSpPr>
              <a:spLocks noChangeArrowheads="1"/>
            </p:cNvSpPr>
            <p:nvPr/>
          </p:nvSpPr>
          <p:spPr bwMode="auto">
            <a:xfrm>
              <a:off x="4196" y="1344"/>
              <a:ext cx="576" cy="576"/>
            </a:xfrm>
            <a:prstGeom prst="ellipse">
              <a:avLst/>
            </a:prstGeom>
            <a:blipFill dpi="0" rotWithShape="1">
              <a:blip r:embed="rId25"/>
              <a:srcRect/>
              <a:stretch>
                <a:fillRect/>
              </a:stretch>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p>
          </p:txBody>
        </p:sp>
        <p:sp>
          <p:nvSpPr>
            <p:cNvPr id="33824" name="Oval 21" descr="Ảnh1"/>
            <p:cNvSpPr>
              <a:spLocks noChangeArrowheads="1"/>
            </p:cNvSpPr>
            <p:nvPr/>
          </p:nvSpPr>
          <p:spPr bwMode="auto">
            <a:xfrm>
              <a:off x="4151" y="1661"/>
              <a:ext cx="576" cy="576"/>
            </a:xfrm>
            <a:prstGeom prst="ellipse">
              <a:avLst/>
            </a:prstGeom>
            <a:blipFill dpi="0" rotWithShape="1">
              <a:blip r:embed="rId25"/>
              <a:srcRect/>
              <a:stretch>
                <a:fillRect/>
              </a:stretch>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p>
          </p:txBody>
        </p:sp>
        <p:sp>
          <p:nvSpPr>
            <p:cNvPr id="33825" name="Oval 22" descr="Ảnh1"/>
            <p:cNvSpPr>
              <a:spLocks noChangeArrowheads="1"/>
            </p:cNvSpPr>
            <p:nvPr/>
          </p:nvSpPr>
          <p:spPr bwMode="auto">
            <a:xfrm>
              <a:off x="4559" y="1298"/>
              <a:ext cx="576" cy="576"/>
            </a:xfrm>
            <a:prstGeom prst="ellipse">
              <a:avLst/>
            </a:prstGeom>
            <a:blipFill dpi="0" rotWithShape="1">
              <a:blip r:embed="rId25"/>
              <a:srcRect/>
              <a:stretch>
                <a:fillRect/>
              </a:stretch>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p>
          </p:txBody>
        </p:sp>
        <p:sp>
          <p:nvSpPr>
            <p:cNvPr id="33826" name="Oval 23" descr="Ảnh1"/>
            <p:cNvSpPr>
              <a:spLocks noChangeArrowheads="1"/>
            </p:cNvSpPr>
            <p:nvPr/>
          </p:nvSpPr>
          <p:spPr bwMode="auto">
            <a:xfrm>
              <a:off x="4877" y="1570"/>
              <a:ext cx="576" cy="576"/>
            </a:xfrm>
            <a:prstGeom prst="ellipse">
              <a:avLst/>
            </a:prstGeom>
            <a:blipFill dpi="0" rotWithShape="1">
              <a:blip r:embed="rId25"/>
              <a:srcRect/>
              <a:stretch>
                <a:fillRect/>
              </a:stretch>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p>
          </p:txBody>
        </p:sp>
      </p:grpSp>
      <p:sp>
        <p:nvSpPr>
          <p:cNvPr id="21" name="AutoShape 8"/>
          <p:cNvSpPr>
            <a:spLocks noChangeArrowheads="1"/>
          </p:cNvSpPr>
          <p:nvPr/>
        </p:nvSpPr>
        <p:spPr bwMode="auto">
          <a:xfrm>
            <a:off x="3000375" y="5072063"/>
            <a:ext cx="581025" cy="29051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rgbClr val="FF0000"/>
            </a:solidFill>
            <a:miter lim="800000"/>
            <a:headEnd/>
            <a:tailEnd/>
          </a:ln>
        </p:spPr>
        <p:txBody>
          <a:bodyPr wrap="none" anchor="ctr"/>
          <a:lstStyle/>
          <a:p>
            <a:endParaRPr lang="vi-VN"/>
          </a:p>
        </p:txBody>
      </p:sp>
      <p:sp>
        <p:nvSpPr>
          <p:cNvPr id="22" name="AutoShape 18"/>
          <p:cNvSpPr>
            <a:spLocks noChangeArrowheads="1"/>
          </p:cNvSpPr>
          <p:nvPr/>
        </p:nvSpPr>
        <p:spPr bwMode="auto">
          <a:xfrm>
            <a:off x="4786313" y="5072063"/>
            <a:ext cx="581025" cy="28575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rgbClr val="FF0000"/>
            </a:solidFill>
            <a:miter lim="800000"/>
            <a:headEnd/>
            <a:tailEnd/>
          </a:ln>
        </p:spPr>
        <p:txBody>
          <a:bodyPr wrap="none" anchor="ctr"/>
          <a:lstStyle/>
          <a:p>
            <a:endParaRPr lang="vi-VN"/>
          </a:p>
        </p:txBody>
      </p:sp>
      <p:sp>
        <p:nvSpPr>
          <p:cNvPr id="25" name="Freeform 24"/>
          <p:cNvSpPr/>
          <p:nvPr/>
        </p:nvSpPr>
        <p:spPr>
          <a:xfrm rot="21081744">
            <a:off x="6884988" y="2493963"/>
            <a:ext cx="1787525" cy="4254500"/>
          </a:xfrm>
          <a:custGeom>
            <a:avLst/>
            <a:gdLst>
              <a:gd name="connsiteX0" fmla="*/ 2831690 w 3019348"/>
              <a:gd name="connsiteY0" fmla="*/ 3499786 h 3573528"/>
              <a:gd name="connsiteX1" fmla="*/ 2684206 w 3019348"/>
              <a:gd name="connsiteY1" fmla="*/ 3544031 h 3573528"/>
              <a:gd name="connsiteX2" fmla="*/ 2580967 w 3019348"/>
              <a:gd name="connsiteY2" fmla="*/ 3573528 h 3573528"/>
              <a:gd name="connsiteX3" fmla="*/ 2182761 w 3019348"/>
              <a:gd name="connsiteY3" fmla="*/ 3558779 h 3573528"/>
              <a:gd name="connsiteX4" fmla="*/ 1725561 w 3019348"/>
              <a:gd name="connsiteY4" fmla="*/ 3544031 h 3573528"/>
              <a:gd name="connsiteX5" fmla="*/ 1666567 w 3019348"/>
              <a:gd name="connsiteY5" fmla="*/ 3529282 h 3573528"/>
              <a:gd name="connsiteX6" fmla="*/ 1474838 w 3019348"/>
              <a:gd name="connsiteY6" fmla="*/ 3514534 h 3573528"/>
              <a:gd name="connsiteX7" fmla="*/ 1415845 w 3019348"/>
              <a:gd name="connsiteY7" fmla="*/ 3485037 h 3573528"/>
              <a:gd name="connsiteX8" fmla="*/ 1312606 w 3019348"/>
              <a:gd name="connsiteY8" fmla="*/ 3440792 h 3573528"/>
              <a:gd name="connsiteX9" fmla="*/ 1253613 w 3019348"/>
              <a:gd name="connsiteY9" fmla="*/ 3396547 h 3573528"/>
              <a:gd name="connsiteX10" fmla="*/ 1165122 w 3019348"/>
              <a:gd name="connsiteY10" fmla="*/ 3381799 h 3573528"/>
              <a:gd name="connsiteX11" fmla="*/ 1061884 w 3019348"/>
              <a:gd name="connsiteY11" fmla="*/ 3337553 h 3573528"/>
              <a:gd name="connsiteX12" fmla="*/ 1002890 w 3019348"/>
              <a:gd name="connsiteY12" fmla="*/ 3293308 h 3573528"/>
              <a:gd name="connsiteX13" fmla="*/ 899651 w 3019348"/>
              <a:gd name="connsiteY13" fmla="*/ 3263811 h 3573528"/>
              <a:gd name="connsiteX14" fmla="*/ 796413 w 3019348"/>
              <a:gd name="connsiteY14" fmla="*/ 3204818 h 3573528"/>
              <a:gd name="connsiteX15" fmla="*/ 737419 w 3019348"/>
              <a:gd name="connsiteY15" fmla="*/ 3175321 h 3573528"/>
              <a:gd name="connsiteX16" fmla="*/ 575187 w 3019348"/>
              <a:gd name="connsiteY16" fmla="*/ 3027837 h 3573528"/>
              <a:gd name="connsiteX17" fmla="*/ 486696 w 3019348"/>
              <a:gd name="connsiteY17" fmla="*/ 2983592 h 3573528"/>
              <a:gd name="connsiteX18" fmla="*/ 442451 w 3019348"/>
              <a:gd name="connsiteY18" fmla="*/ 2939347 h 3573528"/>
              <a:gd name="connsiteX19" fmla="*/ 398206 w 3019348"/>
              <a:gd name="connsiteY19" fmla="*/ 2880353 h 3573528"/>
              <a:gd name="connsiteX20" fmla="*/ 353961 w 3019348"/>
              <a:gd name="connsiteY20" fmla="*/ 2850857 h 3573528"/>
              <a:gd name="connsiteX21" fmla="*/ 294967 w 3019348"/>
              <a:gd name="connsiteY21" fmla="*/ 2732870 h 3573528"/>
              <a:gd name="connsiteX22" fmla="*/ 265471 w 3019348"/>
              <a:gd name="connsiteY22" fmla="*/ 2673876 h 3573528"/>
              <a:gd name="connsiteX23" fmla="*/ 191729 w 3019348"/>
              <a:gd name="connsiteY23" fmla="*/ 2614882 h 3573528"/>
              <a:gd name="connsiteX24" fmla="*/ 176980 w 3019348"/>
              <a:gd name="connsiteY24" fmla="*/ 2570637 h 3573528"/>
              <a:gd name="connsiteX25" fmla="*/ 162232 w 3019348"/>
              <a:gd name="connsiteY25" fmla="*/ 2496895 h 3573528"/>
              <a:gd name="connsiteX26" fmla="*/ 88490 w 3019348"/>
              <a:gd name="connsiteY26" fmla="*/ 2349411 h 3573528"/>
              <a:gd name="connsiteX27" fmla="*/ 29496 w 3019348"/>
              <a:gd name="connsiteY27" fmla="*/ 2201928 h 3573528"/>
              <a:gd name="connsiteX28" fmla="*/ 14748 w 3019348"/>
              <a:gd name="connsiteY28" fmla="*/ 2113437 h 3573528"/>
              <a:gd name="connsiteX29" fmla="*/ 0 w 3019348"/>
              <a:gd name="connsiteY29" fmla="*/ 2039695 h 3573528"/>
              <a:gd name="connsiteX30" fmla="*/ 14748 w 3019348"/>
              <a:gd name="connsiteY30" fmla="*/ 1597244 h 3573528"/>
              <a:gd name="connsiteX31" fmla="*/ 29496 w 3019348"/>
              <a:gd name="connsiteY31" fmla="*/ 1479257 h 3573528"/>
              <a:gd name="connsiteX32" fmla="*/ 117987 w 3019348"/>
              <a:gd name="connsiteY32" fmla="*/ 1390766 h 3573528"/>
              <a:gd name="connsiteX33" fmla="*/ 132735 w 3019348"/>
              <a:gd name="connsiteY33" fmla="*/ 1346521 h 3573528"/>
              <a:gd name="connsiteX34" fmla="*/ 176980 w 3019348"/>
              <a:gd name="connsiteY34" fmla="*/ 1287528 h 3573528"/>
              <a:gd name="connsiteX35" fmla="*/ 280219 w 3019348"/>
              <a:gd name="connsiteY35" fmla="*/ 1228534 h 3573528"/>
              <a:gd name="connsiteX36" fmla="*/ 324464 w 3019348"/>
              <a:gd name="connsiteY36" fmla="*/ 1199037 h 3573528"/>
              <a:gd name="connsiteX37" fmla="*/ 634180 w 3019348"/>
              <a:gd name="connsiteY37" fmla="*/ 1184289 h 3573528"/>
              <a:gd name="connsiteX38" fmla="*/ 1002890 w 3019348"/>
              <a:gd name="connsiteY38" fmla="*/ 1213786 h 3573528"/>
              <a:gd name="connsiteX39" fmla="*/ 1047135 w 3019348"/>
              <a:gd name="connsiteY39" fmla="*/ 1228534 h 3573528"/>
              <a:gd name="connsiteX40" fmla="*/ 1150374 w 3019348"/>
              <a:gd name="connsiteY40" fmla="*/ 1258031 h 3573528"/>
              <a:gd name="connsiteX41" fmla="*/ 1194619 w 3019348"/>
              <a:gd name="connsiteY41" fmla="*/ 1272779 h 3573528"/>
              <a:gd name="connsiteX42" fmla="*/ 1312606 w 3019348"/>
              <a:gd name="connsiteY42" fmla="*/ 1287528 h 3573528"/>
              <a:gd name="connsiteX43" fmla="*/ 1371600 w 3019348"/>
              <a:gd name="connsiteY43" fmla="*/ 1302276 h 3573528"/>
              <a:gd name="connsiteX44" fmla="*/ 1489587 w 3019348"/>
              <a:gd name="connsiteY44" fmla="*/ 1317024 h 3573528"/>
              <a:gd name="connsiteX45" fmla="*/ 1548580 w 3019348"/>
              <a:gd name="connsiteY45" fmla="*/ 1331773 h 3573528"/>
              <a:gd name="connsiteX46" fmla="*/ 1622322 w 3019348"/>
              <a:gd name="connsiteY46" fmla="*/ 1346521 h 3573528"/>
              <a:gd name="connsiteX47" fmla="*/ 1755058 w 3019348"/>
              <a:gd name="connsiteY47" fmla="*/ 1390766 h 3573528"/>
              <a:gd name="connsiteX48" fmla="*/ 1873045 w 3019348"/>
              <a:gd name="connsiteY48" fmla="*/ 1449760 h 3573528"/>
              <a:gd name="connsiteX49" fmla="*/ 1991032 w 3019348"/>
              <a:gd name="connsiteY49" fmla="*/ 1508753 h 3573528"/>
              <a:gd name="connsiteX50" fmla="*/ 2138516 w 3019348"/>
              <a:gd name="connsiteY50" fmla="*/ 1611992 h 3573528"/>
              <a:gd name="connsiteX51" fmla="*/ 2182761 w 3019348"/>
              <a:gd name="connsiteY51" fmla="*/ 1626741 h 3573528"/>
              <a:gd name="connsiteX52" fmla="*/ 2227006 w 3019348"/>
              <a:gd name="connsiteY52" fmla="*/ 1656237 h 3573528"/>
              <a:gd name="connsiteX53" fmla="*/ 2315496 w 3019348"/>
              <a:gd name="connsiteY53" fmla="*/ 1700482 h 3573528"/>
              <a:gd name="connsiteX54" fmla="*/ 2389238 w 3019348"/>
              <a:gd name="connsiteY54" fmla="*/ 1774224 h 3573528"/>
              <a:gd name="connsiteX55" fmla="*/ 2477729 w 3019348"/>
              <a:gd name="connsiteY55" fmla="*/ 1847966 h 3573528"/>
              <a:gd name="connsiteX56" fmla="*/ 2566219 w 3019348"/>
              <a:gd name="connsiteY56" fmla="*/ 1965953 h 3573528"/>
              <a:gd name="connsiteX57" fmla="*/ 2684206 w 3019348"/>
              <a:gd name="connsiteY57" fmla="*/ 2128186 h 3573528"/>
              <a:gd name="connsiteX58" fmla="*/ 2713703 w 3019348"/>
              <a:gd name="connsiteY58" fmla="*/ 2187179 h 3573528"/>
              <a:gd name="connsiteX59" fmla="*/ 2698955 w 3019348"/>
              <a:gd name="connsiteY59" fmla="*/ 2452650 h 3573528"/>
              <a:gd name="connsiteX60" fmla="*/ 2669458 w 3019348"/>
              <a:gd name="connsiteY60" fmla="*/ 2496895 h 3573528"/>
              <a:gd name="connsiteX61" fmla="*/ 2580967 w 3019348"/>
              <a:gd name="connsiteY61" fmla="*/ 2570637 h 3573528"/>
              <a:gd name="connsiteX62" fmla="*/ 2374490 w 3019348"/>
              <a:gd name="connsiteY62" fmla="*/ 2600134 h 3573528"/>
              <a:gd name="connsiteX63" fmla="*/ 1932038 w 3019348"/>
              <a:gd name="connsiteY63" fmla="*/ 2585386 h 3573528"/>
              <a:gd name="connsiteX64" fmla="*/ 1828800 w 3019348"/>
              <a:gd name="connsiteY64" fmla="*/ 2570637 h 3573528"/>
              <a:gd name="connsiteX65" fmla="*/ 1681316 w 3019348"/>
              <a:gd name="connsiteY65" fmla="*/ 2541141 h 3573528"/>
              <a:gd name="connsiteX66" fmla="*/ 1578077 w 3019348"/>
              <a:gd name="connsiteY66" fmla="*/ 2452650 h 3573528"/>
              <a:gd name="connsiteX67" fmla="*/ 1504335 w 3019348"/>
              <a:gd name="connsiteY67" fmla="*/ 2437902 h 3573528"/>
              <a:gd name="connsiteX68" fmla="*/ 1386348 w 3019348"/>
              <a:gd name="connsiteY68" fmla="*/ 2349411 h 3573528"/>
              <a:gd name="connsiteX69" fmla="*/ 1342103 w 3019348"/>
              <a:gd name="connsiteY69" fmla="*/ 2334663 h 3573528"/>
              <a:gd name="connsiteX70" fmla="*/ 1209367 w 3019348"/>
              <a:gd name="connsiteY70" fmla="*/ 2246173 h 3573528"/>
              <a:gd name="connsiteX71" fmla="*/ 1076632 w 3019348"/>
              <a:gd name="connsiteY71" fmla="*/ 2128186 h 3573528"/>
              <a:gd name="connsiteX72" fmla="*/ 929148 w 3019348"/>
              <a:gd name="connsiteY72" fmla="*/ 2010199 h 3573528"/>
              <a:gd name="connsiteX73" fmla="*/ 899651 w 3019348"/>
              <a:gd name="connsiteY73" fmla="*/ 1965953 h 3573528"/>
              <a:gd name="connsiteX74" fmla="*/ 855406 w 3019348"/>
              <a:gd name="connsiteY74" fmla="*/ 1906960 h 3573528"/>
              <a:gd name="connsiteX75" fmla="*/ 811161 w 3019348"/>
              <a:gd name="connsiteY75" fmla="*/ 1833218 h 3573528"/>
              <a:gd name="connsiteX76" fmla="*/ 752167 w 3019348"/>
              <a:gd name="connsiteY76" fmla="*/ 1744728 h 3573528"/>
              <a:gd name="connsiteX77" fmla="*/ 737419 w 3019348"/>
              <a:gd name="connsiteY77" fmla="*/ 1700482 h 3573528"/>
              <a:gd name="connsiteX78" fmla="*/ 707922 w 3019348"/>
              <a:gd name="connsiteY78" fmla="*/ 1597244 h 3573528"/>
              <a:gd name="connsiteX79" fmla="*/ 678425 w 3019348"/>
              <a:gd name="connsiteY79" fmla="*/ 1552999 h 3573528"/>
              <a:gd name="connsiteX80" fmla="*/ 634180 w 3019348"/>
              <a:gd name="connsiteY80" fmla="*/ 1331773 h 3573528"/>
              <a:gd name="connsiteX81" fmla="*/ 663677 w 3019348"/>
              <a:gd name="connsiteY81" fmla="*/ 992560 h 3573528"/>
              <a:gd name="connsiteX82" fmla="*/ 737419 w 3019348"/>
              <a:gd name="connsiteY82" fmla="*/ 874573 h 3573528"/>
              <a:gd name="connsiteX83" fmla="*/ 796413 w 3019348"/>
              <a:gd name="connsiteY83" fmla="*/ 786082 h 3573528"/>
              <a:gd name="connsiteX84" fmla="*/ 884903 w 3019348"/>
              <a:gd name="connsiteY84" fmla="*/ 682844 h 3573528"/>
              <a:gd name="connsiteX85" fmla="*/ 943896 w 3019348"/>
              <a:gd name="connsiteY85" fmla="*/ 653347 h 3573528"/>
              <a:gd name="connsiteX86" fmla="*/ 1106129 w 3019348"/>
              <a:gd name="connsiteY86" fmla="*/ 564857 h 3573528"/>
              <a:gd name="connsiteX87" fmla="*/ 1283109 w 3019348"/>
              <a:gd name="connsiteY87" fmla="*/ 535360 h 3573528"/>
              <a:gd name="connsiteX88" fmla="*/ 2079522 w 3019348"/>
              <a:gd name="connsiteY88" fmla="*/ 564857 h 3573528"/>
              <a:gd name="connsiteX89" fmla="*/ 2286000 w 3019348"/>
              <a:gd name="connsiteY89" fmla="*/ 638599 h 3573528"/>
              <a:gd name="connsiteX90" fmla="*/ 2418735 w 3019348"/>
              <a:gd name="connsiteY90" fmla="*/ 682844 h 3573528"/>
              <a:gd name="connsiteX91" fmla="*/ 2536722 w 3019348"/>
              <a:gd name="connsiteY91" fmla="*/ 771334 h 3573528"/>
              <a:gd name="connsiteX92" fmla="*/ 2669458 w 3019348"/>
              <a:gd name="connsiteY92" fmla="*/ 830328 h 3573528"/>
              <a:gd name="connsiteX93" fmla="*/ 2728451 w 3019348"/>
              <a:gd name="connsiteY93" fmla="*/ 874573 h 3573528"/>
              <a:gd name="connsiteX94" fmla="*/ 2875935 w 3019348"/>
              <a:gd name="connsiteY94" fmla="*/ 1022057 h 3573528"/>
              <a:gd name="connsiteX95" fmla="*/ 2920180 w 3019348"/>
              <a:gd name="connsiteY95" fmla="*/ 1066302 h 3573528"/>
              <a:gd name="connsiteX96" fmla="*/ 2964425 w 3019348"/>
              <a:gd name="connsiteY96" fmla="*/ 1110547 h 3573528"/>
              <a:gd name="connsiteX97" fmla="*/ 2979174 w 3019348"/>
              <a:gd name="connsiteY97" fmla="*/ 1199037 h 3573528"/>
              <a:gd name="connsiteX98" fmla="*/ 2979174 w 3019348"/>
              <a:gd name="connsiteY98" fmla="*/ 1346521 h 3573528"/>
              <a:gd name="connsiteX99" fmla="*/ 2875935 w 3019348"/>
              <a:gd name="connsiteY99" fmla="*/ 1420263 h 3573528"/>
              <a:gd name="connsiteX100" fmla="*/ 2315496 w 3019348"/>
              <a:gd name="connsiteY100" fmla="*/ 1405515 h 3573528"/>
              <a:gd name="connsiteX101" fmla="*/ 2182761 w 3019348"/>
              <a:gd name="connsiteY101" fmla="*/ 1390766 h 3573528"/>
              <a:gd name="connsiteX102" fmla="*/ 1976284 w 3019348"/>
              <a:gd name="connsiteY102" fmla="*/ 1317024 h 3573528"/>
              <a:gd name="connsiteX103" fmla="*/ 1917290 w 3019348"/>
              <a:gd name="connsiteY103" fmla="*/ 1302276 h 3573528"/>
              <a:gd name="connsiteX104" fmla="*/ 1873045 w 3019348"/>
              <a:gd name="connsiteY104" fmla="*/ 1258031 h 3573528"/>
              <a:gd name="connsiteX105" fmla="*/ 1755058 w 3019348"/>
              <a:gd name="connsiteY105" fmla="*/ 1213786 h 3573528"/>
              <a:gd name="connsiteX106" fmla="*/ 1681316 w 3019348"/>
              <a:gd name="connsiteY106" fmla="*/ 1169541 h 3573528"/>
              <a:gd name="connsiteX107" fmla="*/ 1637071 w 3019348"/>
              <a:gd name="connsiteY107" fmla="*/ 1140044 h 3573528"/>
              <a:gd name="connsiteX108" fmla="*/ 1592825 w 3019348"/>
              <a:gd name="connsiteY108" fmla="*/ 1125295 h 3573528"/>
              <a:gd name="connsiteX109" fmla="*/ 1548580 w 3019348"/>
              <a:gd name="connsiteY109" fmla="*/ 1066302 h 3573528"/>
              <a:gd name="connsiteX110" fmla="*/ 1415845 w 3019348"/>
              <a:gd name="connsiteY110" fmla="*/ 977811 h 3573528"/>
              <a:gd name="connsiteX111" fmla="*/ 1342103 w 3019348"/>
              <a:gd name="connsiteY111" fmla="*/ 874573 h 3573528"/>
              <a:gd name="connsiteX112" fmla="*/ 1327355 w 3019348"/>
              <a:gd name="connsiteY112" fmla="*/ 830328 h 3573528"/>
              <a:gd name="connsiteX113" fmla="*/ 1327355 w 3019348"/>
              <a:gd name="connsiteY113" fmla="*/ 491115 h 3573528"/>
              <a:gd name="connsiteX114" fmla="*/ 1371600 w 3019348"/>
              <a:gd name="connsiteY114" fmla="*/ 328882 h 3573528"/>
              <a:gd name="connsiteX115" fmla="*/ 1430593 w 3019348"/>
              <a:gd name="connsiteY115" fmla="*/ 299386 h 3573528"/>
              <a:gd name="connsiteX116" fmla="*/ 1533832 w 3019348"/>
              <a:gd name="connsiteY116" fmla="*/ 196147 h 3573528"/>
              <a:gd name="connsiteX117" fmla="*/ 1622322 w 3019348"/>
              <a:gd name="connsiteY117" fmla="*/ 122405 h 3573528"/>
              <a:gd name="connsiteX118" fmla="*/ 1681316 w 3019348"/>
              <a:gd name="connsiteY118" fmla="*/ 78160 h 3573528"/>
              <a:gd name="connsiteX119" fmla="*/ 1725561 w 3019348"/>
              <a:gd name="connsiteY119" fmla="*/ 63411 h 3573528"/>
              <a:gd name="connsiteX120" fmla="*/ 1769806 w 3019348"/>
              <a:gd name="connsiteY120" fmla="*/ 33915 h 3573528"/>
              <a:gd name="connsiteX121" fmla="*/ 1932038 w 3019348"/>
              <a:gd name="connsiteY121" fmla="*/ 4418 h 3573528"/>
              <a:gd name="connsiteX122" fmla="*/ 2979174 w 3019348"/>
              <a:gd name="connsiteY122" fmla="*/ 4418 h 3573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019348" h="3573528">
                <a:moveTo>
                  <a:pt x="2831690" y="3499786"/>
                </a:moveTo>
                <a:cubicBezTo>
                  <a:pt x="2764495" y="3522184"/>
                  <a:pt x="2777060" y="3518707"/>
                  <a:pt x="2684206" y="3544031"/>
                </a:cubicBezTo>
                <a:cubicBezTo>
                  <a:pt x="2582352" y="3571809"/>
                  <a:pt x="2665749" y="3545267"/>
                  <a:pt x="2580967" y="3573528"/>
                </a:cubicBezTo>
                <a:lnTo>
                  <a:pt x="2182761" y="3558779"/>
                </a:lnTo>
                <a:cubicBezTo>
                  <a:pt x="2030372" y="3553524"/>
                  <a:pt x="1877792" y="3552730"/>
                  <a:pt x="1725561" y="3544031"/>
                </a:cubicBezTo>
                <a:cubicBezTo>
                  <a:pt x="1705324" y="3542875"/>
                  <a:pt x="1686698" y="3531650"/>
                  <a:pt x="1666567" y="3529282"/>
                </a:cubicBezTo>
                <a:cubicBezTo>
                  <a:pt x="1602908" y="3521793"/>
                  <a:pt x="1538748" y="3519450"/>
                  <a:pt x="1474838" y="3514534"/>
                </a:cubicBezTo>
                <a:cubicBezTo>
                  <a:pt x="1455174" y="3504702"/>
                  <a:pt x="1436053" y="3493698"/>
                  <a:pt x="1415845" y="3485037"/>
                </a:cubicBezTo>
                <a:cubicBezTo>
                  <a:pt x="1351977" y="3457665"/>
                  <a:pt x="1383759" y="3485262"/>
                  <a:pt x="1312606" y="3440792"/>
                </a:cubicBezTo>
                <a:cubicBezTo>
                  <a:pt x="1291762" y="3427764"/>
                  <a:pt x="1276435" y="3405676"/>
                  <a:pt x="1253613" y="3396547"/>
                </a:cubicBezTo>
                <a:cubicBezTo>
                  <a:pt x="1225848" y="3385441"/>
                  <a:pt x="1194619" y="3386715"/>
                  <a:pt x="1165122" y="3381799"/>
                </a:cubicBezTo>
                <a:cubicBezTo>
                  <a:pt x="1004078" y="3274435"/>
                  <a:pt x="1252351" y="3432787"/>
                  <a:pt x="1061884" y="3337553"/>
                </a:cubicBezTo>
                <a:cubicBezTo>
                  <a:pt x="1039898" y="3326560"/>
                  <a:pt x="1024232" y="3305503"/>
                  <a:pt x="1002890" y="3293308"/>
                </a:cubicBezTo>
                <a:cubicBezTo>
                  <a:pt x="980205" y="3280345"/>
                  <a:pt x="920543" y="3271645"/>
                  <a:pt x="899651" y="3263811"/>
                </a:cubicBezTo>
                <a:cubicBezTo>
                  <a:pt x="834820" y="3239500"/>
                  <a:pt x="850875" y="3235939"/>
                  <a:pt x="796413" y="3204818"/>
                </a:cubicBezTo>
                <a:cubicBezTo>
                  <a:pt x="777324" y="3193910"/>
                  <a:pt x="754309" y="3189396"/>
                  <a:pt x="737419" y="3175321"/>
                </a:cubicBezTo>
                <a:cubicBezTo>
                  <a:pt x="642214" y="3095984"/>
                  <a:pt x="654455" y="3071875"/>
                  <a:pt x="575187" y="3027837"/>
                </a:cubicBezTo>
                <a:cubicBezTo>
                  <a:pt x="546359" y="3011821"/>
                  <a:pt x="516193" y="2998340"/>
                  <a:pt x="486696" y="2983592"/>
                </a:cubicBezTo>
                <a:cubicBezTo>
                  <a:pt x="471948" y="2968844"/>
                  <a:pt x="456025" y="2955183"/>
                  <a:pt x="442451" y="2939347"/>
                </a:cubicBezTo>
                <a:cubicBezTo>
                  <a:pt x="426454" y="2920684"/>
                  <a:pt x="415587" y="2897734"/>
                  <a:pt x="398206" y="2880353"/>
                </a:cubicBezTo>
                <a:cubicBezTo>
                  <a:pt x="385672" y="2867819"/>
                  <a:pt x="368709" y="2860689"/>
                  <a:pt x="353961" y="2850857"/>
                </a:cubicBezTo>
                <a:cubicBezTo>
                  <a:pt x="328083" y="2747340"/>
                  <a:pt x="357643" y="2833152"/>
                  <a:pt x="294967" y="2732870"/>
                </a:cubicBezTo>
                <a:cubicBezTo>
                  <a:pt x="283315" y="2714226"/>
                  <a:pt x="279949" y="2690422"/>
                  <a:pt x="265471" y="2673876"/>
                </a:cubicBezTo>
                <a:cubicBezTo>
                  <a:pt x="244742" y="2650186"/>
                  <a:pt x="216310" y="2634547"/>
                  <a:pt x="191729" y="2614882"/>
                </a:cubicBezTo>
                <a:cubicBezTo>
                  <a:pt x="186813" y="2600134"/>
                  <a:pt x="180751" y="2585719"/>
                  <a:pt x="176980" y="2570637"/>
                </a:cubicBezTo>
                <a:cubicBezTo>
                  <a:pt x="170900" y="2546318"/>
                  <a:pt x="171542" y="2520170"/>
                  <a:pt x="162232" y="2496895"/>
                </a:cubicBezTo>
                <a:cubicBezTo>
                  <a:pt x="141819" y="2445862"/>
                  <a:pt x="105871" y="2401555"/>
                  <a:pt x="88490" y="2349411"/>
                </a:cubicBezTo>
                <a:cubicBezTo>
                  <a:pt x="61903" y="2269647"/>
                  <a:pt x="79866" y="2319455"/>
                  <a:pt x="29496" y="2201928"/>
                </a:cubicBezTo>
                <a:cubicBezTo>
                  <a:pt x="24580" y="2172431"/>
                  <a:pt x="20097" y="2142859"/>
                  <a:pt x="14748" y="2113437"/>
                </a:cubicBezTo>
                <a:cubicBezTo>
                  <a:pt x="10264" y="2088774"/>
                  <a:pt x="0" y="2064762"/>
                  <a:pt x="0" y="2039695"/>
                </a:cubicBezTo>
                <a:cubicBezTo>
                  <a:pt x="0" y="1892129"/>
                  <a:pt x="6992" y="1744606"/>
                  <a:pt x="14748" y="1597244"/>
                </a:cubicBezTo>
                <a:cubicBezTo>
                  <a:pt x="16831" y="1557664"/>
                  <a:pt x="11771" y="1514708"/>
                  <a:pt x="29496" y="1479257"/>
                </a:cubicBezTo>
                <a:cubicBezTo>
                  <a:pt x="48152" y="1441946"/>
                  <a:pt x="117987" y="1390766"/>
                  <a:pt x="117987" y="1390766"/>
                </a:cubicBezTo>
                <a:cubicBezTo>
                  <a:pt x="122903" y="1376018"/>
                  <a:pt x="125022" y="1360019"/>
                  <a:pt x="132735" y="1346521"/>
                </a:cubicBezTo>
                <a:cubicBezTo>
                  <a:pt x="144930" y="1325179"/>
                  <a:pt x="159599" y="1304909"/>
                  <a:pt x="176980" y="1287528"/>
                </a:cubicBezTo>
                <a:cubicBezTo>
                  <a:pt x="200936" y="1263572"/>
                  <a:pt x="253227" y="1243958"/>
                  <a:pt x="280219" y="1228534"/>
                </a:cubicBezTo>
                <a:cubicBezTo>
                  <a:pt x="295609" y="1219740"/>
                  <a:pt x="306876" y="1201236"/>
                  <a:pt x="324464" y="1199037"/>
                </a:cubicBezTo>
                <a:cubicBezTo>
                  <a:pt x="427022" y="1186217"/>
                  <a:pt x="530941" y="1189205"/>
                  <a:pt x="634180" y="1184289"/>
                </a:cubicBezTo>
                <a:cubicBezTo>
                  <a:pt x="757083" y="1194121"/>
                  <a:pt x="880296" y="1200651"/>
                  <a:pt x="1002890" y="1213786"/>
                </a:cubicBezTo>
                <a:cubicBezTo>
                  <a:pt x="1018348" y="1215442"/>
                  <a:pt x="1032245" y="1224067"/>
                  <a:pt x="1047135" y="1228534"/>
                </a:cubicBezTo>
                <a:cubicBezTo>
                  <a:pt x="1081416" y="1238818"/>
                  <a:pt x="1116093" y="1247747"/>
                  <a:pt x="1150374" y="1258031"/>
                </a:cubicBezTo>
                <a:cubicBezTo>
                  <a:pt x="1165264" y="1262498"/>
                  <a:pt x="1179324" y="1269998"/>
                  <a:pt x="1194619" y="1272779"/>
                </a:cubicBezTo>
                <a:cubicBezTo>
                  <a:pt x="1233615" y="1279869"/>
                  <a:pt x="1273510" y="1281012"/>
                  <a:pt x="1312606" y="1287528"/>
                </a:cubicBezTo>
                <a:cubicBezTo>
                  <a:pt x="1332600" y="1290860"/>
                  <a:pt x="1351606" y="1298944"/>
                  <a:pt x="1371600" y="1302276"/>
                </a:cubicBezTo>
                <a:cubicBezTo>
                  <a:pt x="1410696" y="1308792"/>
                  <a:pt x="1450258" y="1312108"/>
                  <a:pt x="1489587" y="1317024"/>
                </a:cubicBezTo>
                <a:cubicBezTo>
                  <a:pt x="1509251" y="1321940"/>
                  <a:pt x="1528793" y="1327376"/>
                  <a:pt x="1548580" y="1331773"/>
                </a:cubicBezTo>
                <a:cubicBezTo>
                  <a:pt x="1573050" y="1337211"/>
                  <a:pt x="1598541" y="1338594"/>
                  <a:pt x="1622322" y="1346521"/>
                </a:cubicBezTo>
                <a:cubicBezTo>
                  <a:pt x="1805505" y="1407582"/>
                  <a:pt x="1543725" y="1348500"/>
                  <a:pt x="1755058" y="1390766"/>
                </a:cubicBezTo>
                <a:cubicBezTo>
                  <a:pt x="1894191" y="1495117"/>
                  <a:pt x="1737490" y="1389513"/>
                  <a:pt x="1873045" y="1449760"/>
                </a:cubicBezTo>
                <a:cubicBezTo>
                  <a:pt x="2082006" y="1542632"/>
                  <a:pt x="1853489" y="1462907"/>
                  <a:pt x="1991032" y="1508753"/>
                </a:cubicBezTo>
                <a:cubicBezTo>
                  <a:pt x="2054182" y="1571904"/>
                  <a:pt x="2034501" y="1559984"/>
                  <a:pt x="2138516" y="1611992"/>
                </a:cubicBezTo>
                <a:cubicBezTo>
                  <a:pt x="2152421" y="1618944"/>
                  <a:pt x="2168856" y="1619789"/>
                  <a:pt x="2182761" y="1626741"/>
                </a:cubicBezTo>
                <a:cubicBezTo>
                  <a:pt x="2198615" y="1634668"/>
                  <a:pt x="2211511" y="1647629"/>
                  <a:pt x="2227006" y="1656237"/>
                </a:cubicBezTo>
                <a:cubicBezTo>
                  <a:pt x="2255834" y="1672253"/>
                  <a:pt x="2288825" y="1681085"/>
                  <a:pt x="2315496" y="1700482"/>
                </a:cubicBezTo>
                <a:cubicBezTo>
                  <a:pt x="2343610" y="1720928"/>
                  <a:pt x="2363516" y="1750840"/>
                  <a:pt x="2389238" y="1774224"/>
                </a:cubicBezTo>
                <a:cubicBezTo>
                  <a:pt x="2417649" y="1800052"/>
                  <a:pt x="2450579" y="1820816"/>
                  <a:pt x="2477729" y="1847966"/>
                </a:cubicBezTo>
                <a:cubicBezTo>
                  <a:pt x="2528875" y="1899112"/>
                  <a:pt x="2529915" y="1916034"/>
                  <a:pt x="2566219" y="1965953"/>
                </a:cubicBezTo>
                <a:cubicBezTo>
                  <a:pt x="2571389" y="1973061"/>
                  <a:pt x="2661315" y="2088127"/>
                  <a:pt x="2684206" y="2128186"/>
                </a:cubicBezTo>
                <a:cubicBezTo>
                  <a:pt x="2695114" y="2147275"/>
                  <a:pt x="2703871" y="2167515"/>
                  <a:pt x="2713703" y="2187179"/>
                </a:cubicBezTo>
                <a:cubicBezTo>
                  <a:pt x="2708787" y="2275669"/>
                  <a:pt x="2711489" y="2364914"/>
                  <a:pt x="2698955" y="2452650"/>
                </a:cubicBezTo>
                <a:cubicBezTo>
                  <a:pt x="2696448" y="2470197"/>
                  <a:pt x="2680805" y="2483278"/>
                  <a:pt x="2669458" y="2496895"/>
                </a:cubicBezTo>
                <a:cubicBezTo>
                  <a:pt x="2652066" y="2517765"/>
                  <a:pt x="2609095" y="2560089"/>
                  <a:pt x="2580967" y="2570637"/>
                </a:cubicBezTo>
                <a:cubicBezTo>
                  <a:pt x="2541419" y="2585468"/>
                  <a:pt x="2393892" y="2597978"/>
                  <a:pt x="2374490" y="2600134"/>
                </a:cubicBezTo>
                <a:cubicBezTo>
                  <a:pt x="2227006" y="2595218"/>
                  <a:pt x="2079389" y="2593351"/>
                  <a:pt x="1932038" y="2585386"/>
                </a:cubicBezTo>
                <a:cubicBezTo>
                  <a:pt x="1897327" y="2583510"/>
                  <a:pt x="1863033" y="2576678"/>
                  <a:pt x="1828800" y="2570637"/>
                </a:cubicBezTo>
                <a:cubicBezTo>
                  <a:pt x="1779428" y="2561924"/>
                  <a:pt x="1681316" y="2541141"/>
                  <a:pt x="1681316" y="2541141"/>
                </a:cubicBezTo>
                <a:cubicBezTo>
                  <a:pt x="1659127" y="2518952"/>
                  <a:pt x="1614014" y="2466126"/>
                  <a:pt x="1578077" y="2452650"/>
                </a:cubicBezTo>
                <a:cubicBezTo>
                  <a:pt x="1554606" y="2443848"/>
                  <a:pt x="1528916" y="2442818"/>
                  <a:pt x="1504335" y="2437902"/>
                </a:cubicBezTo>
                <a:cubicBezTo>
                  <a:pt x="1486248" y="2423432"/>
                  <a:pt x="1417652" y="2365063"/>
                  <a:pt x="1386348" y="2349411"/>
                </a:cubicBezTo>
                <a:cubicBezTo>
                  <a:pt x="1372443" y="2342459"/>
                  <a:pt x="1356851" y="2339579"/>
                  <a:pt x="1342103" y="2334663"/>
                </a:cubicBezTo>
                <a:cubicBezTo>
                  <a:pt x="1297858" y="2305166"/>
                  <a:pt x="1241272" y="2288714"/>
                  <a:pt x="1209367" y="2246173"/>
                </a:cubicBezTo>
                <a:cubicBezTo>
                  <a:pt x="1133061" y="2144430"/>
                  <a:pt x="1201137" y="2221565"/>
                  <a:pt x="1076632" y="2128186"/>
                </a:cubicBezTo>
                <a:cubicBezTo>
                  <a:pt x="1026266" y="2090412"/>
                  <a:pt x="964070" y="2062583"/>
                  <a:pt x="929148" y="2010199"/>
                </a:cubicBezTo>
                <a:cubicBezTo>
                  <a:pt x="919316" y="1995450"/>
                  <a:pt x="909954" y="1980377"/>
                  <a:pt x="899651" y="1965953"/>
                </a:cubicBezTo>
                <a:cubicBezTo>
                  <a:pt x="885364" y="1945951"/>
                  <a:pt x="869041" y="1927412"/>
                  <a:pt x="855406" y="1906960"/>
                </a:cubicBezTo>
                <a:cubicBezTo>
                  <a:pt x="839505" y="1883109"/>
                  <a:pt x="826551" y="1857402"/>
                  <a:pt x="811161" y="1833218"/>
                </a:cubicBezTo>
                <a:cubicBezTo>
                  <a:pt x="792128" y="1803310"/>
                  <a:pt x="752167" y="1744728"/>
                  <a:pt x="752167" y="1744728"/>
                </a:cubicBezTo>
                <a:cubicBezTo>
                  <a:pt x="747251" y="1729979"/>
                  <a:pt x="741690" y="1715430"/>
                  <a:pt x="737419" y="1700482"/>
                </a:cubicBezTo>
                <a:cubicBezTo>
                  <a:pt x="731117" y="1678425"/>
                  <a:pt x="719711" y="1620822"/>
                  <a:pt x="707922" y="1597244"/>
                </a:cubicBezTo>
                <a:cubicBezTo>
                  <a:pt x="699995" y="1581390"/>
                  <a:pt x="688257" y="1567747"/>
                  <a:pt x="678425" y="1552999"/>
                </a:cubicBezTo>
                <a:cubicBezTo>
                  <a:pt x="640498" y="1401287"/>
                  <a:pt x="654662" y="1475143"/>
                  <a:pt x="634180" y="1331773"/>
                </a:cubicBezTo>
                <a:cubicBezTo>
                  <a:pt x="635348" y="1314247"/>
                  <a:pt x="648459" y="1053430"/>
                  <a:pt x="663677" y="992560"/>
                </a:cubicBezTo>
                <a:cubicBezTo>
                  <a:pt x="674577" y="948958"/>
                  <a:pt x="713064" y="909366"/>
                  <a:pt x="737419" y="874573"/>
                </a:cubicBezTo>
                <a:cubicBezTo>
                  <a:pt x="757749" y="845530"/>
                  <a:pt x="776748" y="815579"/>
                  <a:pt x="796413" y="786082"/>
                </a:cubicBezTo>
                <a:cubicBezTo>
                  <a:pt x="826141" y="741490"/>
                  <a:pt x="837214" y="718611"/>
                  <a:pt x="884903" y="682844"/>
                </a:cubicBezTo>
                <a:cubicBezTo>
                  <a:pt x="902491" y="669653"/>
                  <a:pt x="924677" y="664024"/>
                  <a:pt x="943896" y="653347"/>
                </a:cubicBezTo>
                <a:cubicBezTo>
                  <a:pt x="999056" y="622702"/>
                  <a:pt x="1045910" y="586755"/>
                  <a:pt x="1106129" y="564857"/>
                </a:cubicBezTo>
                <a:cubicBezTo>
                  <a:pt x="1134042" y="554707"/>
                  <a:pt x="1265877" y="537822"/>
                  <a:pt x="1283109" y="535360"/>
                </a:cubicBezTo>
                <a:cubicBezTo>
                  <a:pt x="1548580" y="545192"/>
                  <a:pt x="1814420" y="547754"/>
                  <a:pt x="2079522" y="564857"/>
                </a:cubicBezTo>
                <a:cubicBezTo>
                  <a:pt x="2192295" y="572133"/>
                  <a:pt x="2191518" y="600806"/>
                  <a:pt x="2286000" y="638599"/>
                </a:cubicBezTo>
                <a:cubicBezTo>
                  <a:pt x="2358783" y="667713"/>
                  <a:pt x="2341707" y="635442"/>
                  <a:pt x="2418735" y="682844"/>
                </a:cubicBezTo>
                <a:cubicBezTo>
                  <a:pt x="2460604" y="708609"/>
                  <a:pt x="2492751" y="749349"/>
                  <a:pt x="2536722" y="771334"/>
                </a:cubicBezTo>
                <a:cubicBezTo>
                  <a:pt x="2639118" y="822531"/>
                  <a:pt x="2593927" y="805150"/>
                  <a:pt x="2669458" y="830328"/>
                </a:cubicBezTo>
                <a:cubicBezTo>
                  <a:pt x="2689122" y="845076"/>
                  <a:pt x="2710263" y="858038"/>
                  <a:pt x="2728451" y="874573"/>
                </a:cubicBezTo>
                <a:cubicBezTo>
                  <a:pt x="2728501" y="874618"/>
                  <a:pt x="2847823" y="993944"/>
                  <a:pt x="2875935" y="1022057"/>
                </a:cubicBezTo>
                <a:lnTo>
                  <a:pt x="2920180" y="1066302"/>
                </a:lnTo>
                <a:lnTo>
                  <a:pt x="2964425" y="1110547"/>
                </a:lnTo>
                <a:cubicBezTo>
                  <a:pt x="2969341" y="1140044"/>
                  <a:pt x="2972687" y="1169846"/>
                  <a:pt x="2979174" y="1199037"/>
                </a:cubicBezTo>
                <a:cubicBezTo>
                  <a:pt x="2994527" y="1268125"/>
                  <a:pt x="3019348" y="1246085"/>
                  <a:pt x="2979174" y="1346521"/>
                </a:cubicBezTo>
                <a:cubicBezTo>
                  <a:pt x="2964226" y="1383890"/>
                  <a:pt x="2906314" y="1405073"/>
                  <a:pt x="2875935" y="1420263"/>
                </a:cubicBezTo>
                <a:lnTo>
                  <a:pt x="2315496" y="1405515"/>
                </a:lnTo>
                <a:cubicBezTo>
                  <a:pt x="2271019" y="1403622"/>
                  <a:pt x="2226218" y="1400423"/>
                  <a:pt x="2182761" y="1390766"/>
                </a:cubicBezTo>
                <a:cubicBezTo>
                  <a:pt x="2059024" y="1363269"/>
                  <a:pt x="2073963" y="1349584"/>
                  <a:pt x="1976284" y="1317024"/>
                </a:cubicBezTo>
                <a:cubicBezTo>
                  <a:pt x="1957054" y="1310614"/>
                  <a:pt x="1936955" y="1307192"/>
                  <a:pt x="1917290" y="1302276"/>
                </a:cubicBezTo>
                <a:cubicBezTo>
                  <a:pt x="1902542" y="1287528"/>
                  <a:pt x="1890732" y="1269085"/>
                  <a:pt x="1873045" y="1258031"/>
                </a:cubicBezTo>
                <a:cubicBezTo>
                  <a:pt x="1786091" y="1203685"/>
                  <a:pt x="1823701" y="1248107"/>
                  <a:pt x="1755058" y="1213786"/>
                </a:cubicBezTo>
                <a:cubicBezTo>
                  <a:pt x="1729419" y="1200966"/>
                  <a:pt x="1705624" y="1184734"/>
                  <a:pt x="1681316" y="1169541"/>
                </a:cubicBezTo>
                <a:cubicBezTo>
                  <a:pt x="1666285" y="1160147"/>
                  <a:pt x="1652925" y="1147971"/>
                  <a:pt x="1637071" y="1140044"/>
                </a:cubicBezTo>
                <a:cubicBezTo>
                  <a:pt x="1623166" y="1133091"/>
                  <a:pt x="1607574" y="1130211"/>
                  <a:pt x="1592825" y="1125295"/>
                </a:cubicBezTo>
                <a:cubicBezTo>
                  <a:pt x="1578077" y="1105631"/>
                  <a:pt x="1565961" y="1083683"/>
                  <a:pt x="1548580" y="1066302"/>
                </a:cubicBezTo>
                <a:cubicBezTo>
                  <a:pt x="1517858" y="1035580"/>
                  <a:pt x="1450950" y="998874"/>
                  <a:pt x="1415845" y="977811"/>
                </a:cubicBezTo>
                <a:cubicBezTo>
                  <a:pt x="1405825" y="964452"/>
                  <a:pt x="1352885" y="896137"/>
                  <a:pt x="1342103" y="874573"/>
                </a:cubicBezTo>
                <a:cubicBezTo>
                  <a:pt x="1335151" y="860668"/>
                  <a:pt x="1332271" y="845076"/>
                  <a:pt x="1327355" y="830328"/>
                </a:cubicBezTo>
                <a:cubicBezTo>
                  <a:pt x="1305401" y="654707"/>
                  <a:pt x="1306310" y="722612"/>
                  <a:pt x="1327355" y="491115"/>
                </a:cubicBezTo>
                <a:cubicBezTo>
                  <a:pt x="1330948" y="451595"/>
                  <a:pt x="1335578" y="364904"/>
                  <a:pt x="1371600" y="328882"/>
                </a:cubicBezTo>
                <a:cubicBezTo>
                  <a:pt x="1387146" y="313336"/>
                  <a:pt x="1410929" y="309218"/>
                  <a:pt x="1430593" y="299386"/>
                </a:cubicBezTo>
                <a:cubicBezTo>
                  <a:pt x="1463966" y="199271"/>
                  <a:pt x="1415502" y="314477"/>
                  <a:pt x="1533832" y="196147"/>
                </a:cubicBezTo>
                <a:cubicBezTo>
                  <a:pt x="1602689" y="127290"/>
                  <a:pt x="1550458" y="173736"/>
                  <a:pt x="1622322" y="122405"/>
                </a:cubicBezTo>
                <a:cubicBezTo>
                  <a:pt x="1642324" y="108118"/>
                  <a:pt x="1659974" y="90356"/>
                  <a:pt x="1681316" y="78160"/>
                </a:cubicBezTo>
                <a:cubicBezTo>
                  <a:pt x="1694814" y="70447"/>
                  <a:pt x="1711656" y="70363"/>
                  <a:pt x="1725561" y="63411"/>
                </a:cubicBezTo>
                <a:cubicBezTo>
                  <a:pt x="1741415" y="55484"/>
                  <a:pt x="1753952" y="41842"/>
                  <a:pt x="1769806" y="33915"/>
                </a:cubicBezTo>
                <a:cubicBezTo>
                  <a:pt x="1811601" y="13017"/>
                  <a:pt x="1900734" y="4814"/>
                  <a:pt x="1932038" y="4418"/>
                </a:cubicBezTo>
                <a:cubicBezTo>
                  <a:pt x="2281055" y="0"/>
                  <a:pt x="2630129" y="4418"/>
                  <a:pt x="2979174" y="4418"/>
                </a:cubicBezTo>
              </a:path>
            </a:pathLst>
          </a:custGeom>
          <a:ln w="60325">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cs typeface="Arial" charset="0"/>
            </a:endParaRPr>
          </a:p>
        </p:txBody>
      </p:sp>
      <p:sp>
        <p:nvSpPr>
          <p:cNvPr id="26" name="Multiply 25"/>
          <p:cNvSpPr/>
          <p:nvPr/>
        </p:nvSpPr>
        <p:spPr>
          <a:xfrm>
            <a:off x="7643813" y="5143500"/>
            <a:ext cx="285750" cy="35718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3399"/>
              </a:solidFill>
              <a:cs typeface="Arial" charset="0"/>
            </a:endParaRPr>
          </a:p>
        </p:txBody>
      </p:sp>
      <p:sp>
        <p:nvSpPr>
          <p:cNvPr id="27" name="Multiply 26"/>
          <p:cNvSpPr/>
          <p:nvPr/>
        </p:nvSpPr>
        <p:spPr>
          <a:xfrm>
            <a:off x="7643813" y="6357938"/>
            <a:ext cx="285750" cy="35718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3399"/>
              </a:solidFill>
              <a:cs typeface="Arial" charset="0"/>
            </a:endParaRPr>
          </a:p>
        </p:txBody>
      </p:sp>
      <p:sp>
        <p:nvSpPr>
          <p:cNvPr id="28" name="Multiply 27"/>
          <p:cNvSpPr/>
          <p:nvPr/>
        </p:nvSpPr>
        <p:spPr>
          <a:xfrm>
            <a:off x="7643813" y="3929063"/>
            <a:ext cx="285750" cy="35718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3399"/>
              </a:solidFill>
              <a:cs typeface="Arial" charset="0"/>
            </a:endParaRPr>
          </a:p>
        </p:txBody>
      </p:sp>
      <p:sp>
        <p:nvSpPr>
          <p:cNvPr id="29" name="Rounded Rectangle 28"/>
          <p:cNvSpPr/>
          <p:nvPr/>
        </p:nvSpPr>
        <p:spPr>
          <a:xfrm>
            <a:off x="7858125" y="6143625"/>
            <a:ext cx="428625" cy="3571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vi-VN" altLang="vi-VN" sz="2000" b="1">
                <a:solidFill>
                  <a:srgbClr val="002060"/>
                </a:solidFill>
                <a:latin typeface="Tahoma" panose="020B0604030504040204" pitchFamily="34" charset="0"/>
              </a:rPr>
              <a:t>A</a:t>
            </a:r>
            <a:endParaRPr lang="en-US" altLang="vi-VN" sz="2000" b="1">
              <a:solidFill>
                <a:srgbClr val="002060"/>
              </a:solidFill>
              <a:latin typeface="Tw Cen MT" panose="020B0602020104020603" pitchFamily="34" charset="0"/>
            </a:endParaRPr>
          </a:p>
        </p:txBody>
      </p:sp>
      <p:sp>
        <p:nvSpPr>
          <p:cNvPr id="30" name="Rounded Rectangle 29"/>
          <p:cNvSpPr/>
          <p:nvPr/>
        </p:nvSpPr>
        <p:spPr>
          <a:xfrm>
            <a:off x="7786688" y="5572125"/>
            <a:ext cx="571500" cy="21431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vi-VN" altLang="vi-VN" sz="2000" b="1">
                <a:solidFill>
                  <a:srgbClr val="002060"/>
                </a:solidFill>
                <a:latin typeface="Tahoma" panose="020B0604030504040204" pitchFamily="34" charset="0"/>
              </a:rPr>
              <a:t>A'</a:t>
            </a:r>
            <a:endParaRPr lang="en-US" altLang="vi-VN" sz="2000" b="1">
              <a:solidFill>
                <a:srgbClr val="002060"/>
              </a:solidFill>
              <a:latin typeface="Tw Cen MT" panose="020B0602020104020603" pitchFamily="34" charset="0"/>
            </a:endParaRPr>
          </a:p>
        </p:txBody>
      </p:sp>
      <p:sp>
        <p:nvSpPr>
          <p:cNvPr id="31" name="Rounded Rectangle 30"/>
          <p:cNvSpPr/>
          <p:nvPr/>
        </p:nvSpPr>
        <p:spPr>
          <a:xfrm>
            <a:off x="7643813" y="4357688"/>
            <a:ext cx="357187" cy="21431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vi-VN" altLang="vi-VN">
                <a:solidFill>
                  <a:srgbClr val="002060"/>
                </a:solidFill>
                <a:latin typeface="Tahoma" panose="020B0604030504040204" pitchFamily="34" charset="0"/>
              </a:rPr>
              <a:t>B</a:t>
            </a:r>
            <a:endParaRPr lang="en-US" altLang="vi-VN">
              <a:solidFill>
                <a:srgbClr val="002060"/>
              </a:solidFill>
              <a:latin typeface="Tw Cen MT" panose="020B0602020104020603" pitchFamily="34" charset="0"/>
            </a:endParaRPr>
          </a:p>
        </p:txBody>
      </p:sp>
      <p:sp>
        <p:nvSpPr>
          <p:cNvPr id="34" name="Rectangle 33"/>
          <p:cNvSpPr/>
          <p:nvPr/>
        </p:nvSpPr>
        <p:spPr>
          <a:xfrm rot="371361">
            <a:off x="7585075" y="5922963"/>
            <a:ext cx="117475" cy="227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vi-VN" altLang="vi-VN" sz="2000">
                <a:solidFill>
                  <a:srgbClr val="002060"/>
                </a:solidFill>
                <a:latin typeface="Tahoma" panose="020B0604030504040204" pitchFamily="34" charset="0"/>
              </a:rPr>
              <a:t>h</a:t>
            </a:r>
            <a:endParaRPr lang="en-US" altLang="vi-VN" sz="2000">
              <a:solidFill>
                <a:srgbClr val="002060"/>
              </a:solidFill>
              <a:latin typeface="Rockwell Extra Bold" panose="02060903040505020403" pitchFamily="18" charset="0"/>
            </a:endParaRPr>
          </a:p>
        </p:txBody>
      </p:sp>
      <p:cxnSp>
        <p:nvCxnSpPr>
          <p:cNvPr id="35" name="Straight Connector 34"/>
          <p:cNvCxnSpPr>
            <a:stCxn id="25" idx="69"/>
          </p:cNvCxnSpPr>
          <p:nvPr/>
        </p:nvCxnSpPr>
        <p:spPr>
          <a:xfrm>
            <a:off x="7778750" y="5280025"/>
            <a:ext cx="7938" cy="124460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5" idx="121"/>
          </p:cNvCxnSpPr>
          <p:nvPr/>
        </p:nvCxnSpPr>
        <p:spPr>
          <a:xfrm flipV="1">
            <a:off x="7707313" y="2357438"/>
            <a:ext cx="793750" cy="127000"/>
          </a:xfrm>
          <a:prstGeom prst="straightConnector1">
            <a:avLst/>
          </a:prstGeom>
          <a:ln w="50800">
            <a:solidFill>
              <a:srgbClr val="00B0F0"/>
            </a:solidFill>
            <a:headEnd w="lg" len="lg"/>
            <a:tailEnd type="arrow" w="lg" len="lg"/>
          </a:ln>
        </p:spPr>
        <p:style>
          <a:lnRef idx="1">
            <a:schemeClr val="accent1"/>
          </a:lnRef>
          <a:fillRef idx="0">
            <a:schemeClr val="accent1"/>
          </a:fillRef>
          <a:effectRef idx="0">
            <a:schemeClr val="accent1"/>
          </a:effectRef>
          <a:fontRef idx="minor">
            <a:schemeClr val="tx1"/>
          </a:fontRef>
        </p:style>
      </p:cxnSp>
      <p:sp>
        <p:nvSpPr>
          <p:cNvPr id="55" name="AutoShape 8"/>
          <p:cNvSpPr>
            <a:spLocks noChangeArrowheads="1"/>
          </p:cNvSpPr>
          <p:nvPr/>
        </p:nvSpPr>
        <p:spPr bwMode="auto">
          <a:xfrm>
            <a:off x="3143250" y="3357563"/>
            <a:ext cx="581025" cy="29051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rgbClr val="FF0000"/>
            </a:solidFill>
            <a:miter lim="800000"/>
            <a:headEnd/>
            <a:tailEnd/>
          </a:ln>
        </p:spPr>
        <p:txBody>
          <a:bodyPr wrap="none" anchor="ctr"/>
          <a:lstStyle/>
          <a:p>
            <a:endParaRPr lang="vi-VN"/>
          </a:p>
        </p:txBody>
      </p:sp>
      <p:sp>
        <p:nvSpPr>
          <p:cNvPr id="56" name="AutoShape 8"/>
          <p:cNvSpPr>
            <a:spLocks noChangeArrowheads="1"/>
          </p:cNvSpPr>
          <p:nvPr/>
        </p:nvSpPr>
        <p:spPr bwMode="auto">
          <a:xfrm>
            <a:off x="4867275" y="3357563"/>
            <a:ext cx="581025" cy="29051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rgbClr val="FF0000"/>
            </a:solidFill>
            <a:miter lim="800000"/>
            <a:headEnd/>
            <a:tailEnd/>
          </a:ln>
        </p:spPr>
        <p:txBody>
          <a:bodyPr wrap="none" anchor="ctr"/>
          <a:lstStyle/>
          <a:p>
            <a:endParaRPr lang="vi-VN"/>
          </a:p>
        </p:txBody>
      </p:sp>
      <p:sp>
        <p:nvSpPr>
          <p:cNvPr id="57" name="AutoShape 8"/>
          <p:cNvSpPr>
            <a:spLocks noChangeArrowheads="1"/>
          </p:cNvSpPr>
          <p:nvPr/>
        </p:nvSpPr>
        <p:spPr bwMode="auto">
          <a:xfrm>
            <a:off x="3071813" y="4286250"/>
            <a:ext cx="581025" cy="29051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rgbClr val="FF0000"/>
            </a:solidFill>
            <a:miter lim="800000"/>
            <a:headEnd/>
            <a:tailEnd/>
          </a:ln>
        </p:spPr>
        <p:txBody>
          <a:bodyPr wrap="none" anchor="ctr"/>
          <a:lstStyle/>
          <a:p>
            <a:endParaRPr lang="vi-VN"/>
          </a:p>
        </p:txBody>
      </p:sp>
      <p:sp>
        <p:nvSpPr>
          <p:cNvPr id="58" name="AutoShape 8"/>
          <p:cNvSpPr>
            <a:spLocks noChangeArrowheads="1"/>
          </p:cNvSpPr>
          <p:nvPr/>
        </p:nvSpPr>
        <p:spPr bwMode="auto">
          <a:xfrm>
            <a:off x="4643438" y="4286250"/>
            <a:ext cx="581025" cy="29051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rgbClr val="FF0000"/>
            </a:solidFill>
            <a:miter lim="800000"/>
            <a:headEnd/>
            <a:tailEnd/>
          </a:ln>
        </p:spPr>
        <p:txBody>
          <a:bodyPr wrap="none" anchor="ctr"/>
          <a:lstStyle/>
          <a:p>
            <a:endParaRPr lang="vi-VN"/>
          </a:p>
        </p:txBody>
      </p:sp>
      <p:sp>
        <p:nvSpPr>
          <p:cNvPr id="59" name="AutoShape 8"/>
          <p:cNvSpPr>
            <a:spLocks noChangeArrowheads="1"/>
          </p:cNvSpPr>
          <p:nvPr/>
        </p:nvSpPr>
        <p:spPr bwMode="auto">
          <a:xfrm>
            <a:off x="2643188" y="6357938"/>
            <a:ext cx="581025" cy="29051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rgbClr val="FF0000"/>
            </a:solidFill>
            <a:miter lim="800000"/>
            <a:headEnd/>
            <a:tailEnd/>
          </a:ln>
        </p:spPr>
        <p:txBody>
          <a:bodyPr wrap="none" anchor="ctr"/>
          <a:lstStyle/>
          <a:p>
            <a:endParaRPr lang="vi-VN"/>
          </a:p>
        </p:txBody>
      </p:sp>
      <p:sp>
        <p:nvSpPr>
          <p:cNvPr id="60" name="AutoShape 8"/>
          <p:cNvSpPr>
            <a:spLocks noChangeArrowheads="1"/>
          </p:cNvSpPr>
          <p:nvPr/>
        </p:nvSpPr>
        <p:spPr bwMode="auto">
          <a:xfrm>
            <a:off x="4286250" y="6357938"/>
            <a:ext cx="581025" cy="29051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rgbClr val="FF0000"/>
            </a:solidFill>
            <a:miter lim="800000"/>
            <a:headEnd/>
            <a:tailEnd/>
          </a:ln>
        </p:spPr>
        <p:txBody>
          <a:bodyPr wrap="none" anchor="ctr"/>
          <a:lstStyle/>
          <a:p>
            <a:endParaRPr lang="vi-VN"/>
          </a:p>
        </p:txBody>
      </p:sp>
    </p:spTree>
    <p:extLst>
      <p:ext uri="{BB962C8B-B14F-4D97-AF65-F5344CB8AC3E}">
        <p14:creationId xmlns:p14="http://schemas.microsoft.com/office/powerpoint/2010/main" val="4450934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2"/>
          <p:cNvSpPr>
            <a:spLocks noGrp="1"/>
          </p:cNvSpPr>
          <p:nvPr>
            <p:ph sz="quarter" idx="1"/>
          </p:nvPr>
        </p:nvSpPr>
        <p:spPr>
          <a:xfrm>
            <a:off x="228600" y="1600200"/>
            <a:ext cx="8686800" cy="4876800"/>
          </a:xfrm>
          <a:ln>
            <a:solidFill>
              <a:srgbClr val="FF0000"/>
            </a:solidFill>
            <a:miter lim="800000"/>
            <a:headEnd/>
            <a:tailEnd/>
          </a:ln>
        </p:spPr>
        <p:txBody>
          <a:bodyPr/>
          <a:lstStyle/>
          <a:p>
            <a:pPr algn="just" eaLnBrk="1" hangingPunct="1">
              <a:buFont typeface="Arial" charset="0"/>
              <a:buNone/>
              <a:defRPr/>
            </a:pPr>
            <a:r>
              <a:rPr lang="en-US" sz="4000" dirty="0">
                <a:latin typeface="+mj-lt"/>
                <a:cs typeface="Arial" charset="0"/>
              </a:rPr>
              <a:t>Do </a:t>
            </a:r>
            <a:r>
              <a:rPr lang="en-US" sz="4000" dirty="0" err="1">
                <a:latin typeface="+mj-lt"/>
                <a:cs typeface="Arial" charset="0"/>
              </a:rPr>
              <a:t>sư</a:t>
            </a:r>
            <a:r>
              <a:rPr lang="en-US" sz="4000" dirty="0">
                <a:latin typeface="+mj-lt"/>
                <a:cs typeface="Arial" charset="0"/>
              </a:rPr>
              <a:t>̣ </a:t>
            </a:r>
            <a:r>
              <a:rPr lang="en-US" sz="4000" dirty="0" err="1">
                <a:latin typeface="+mj-lt"/>
                <a:cs typeface="Arial" charset="0"/>
              </a:rPr>
              <a:t>phát</a:t>
            </a:r>
            <a:r>
              <a:rPr lang="en-US" sz="4000" dirty="0">
                <a:latin typeface="+mj-lt"/>
                <a:cs typeface="Arial" charset="0"/>
              </a:rPr>
              <a:t> </a:t>
            </a:r>
            <a:r>
              <a:rPr lang="en-US" sz="4000" dirty="0" err="1">
                <a:latin typeface="+mj-lt"/>
                <a:cs typeface="Arial" charset="0"/>
              </a:rPr>
              <a:t>triển</a:t>
            </a:r>
            <a:r>
              <a:rPr lang="en-US" sz="4000" dirty="0">
                <a:latin typeface="+mj-lt"/>
                <a:cs typeface="Arial" charset="0"/>
              </a:rPr>
              <a:t> </a:t>
            </a:r>
            <a:r>
              <a:rPr lang="en-US" sz="4000" dirty="0" err="1">
                <a:latin typeface="+mj-lt"/>
                <a:cs typeface="Arial" charset="0"/>
              </a:rPr>
              <a:t>luôn</a:t>
            </a:r>
            <a:r>
              <a:rPr lang="en-US" sz="4000" dirty="0">
                <a:latin typeface="+mj-lt"/>
                <a:cs typeface="Arial" charset="0"/>
              </a:rPr>
              <a:t> là quá </a:t>
            </a:r>
            <a:r>
              <a:rPr lang="en-US" sz="4000" dirty="0" err="1">
                <a:latin typeface="+mj-lt"/>
                <a:cs typeface="Arial" charset="0"/>
              </a:rPr>
              <a:t>trình</a:t>
            </a:r>
            <a:r>
              <a:rPr lang="en-US" sz="4000" dirty="0">
                <a:latin typeface="+mj-lt"/>
                <a:cs typeface="Arial" charset="0"/>
              </a:rPr>
              <a:t> </a:t>
            </a:r>
            <a:r>
              <a:rPr lang="en-US" sz="4000" dirty="0" err="1">
                <a:latin typeface="+mj-lt"/>
                <a:cs typeface="Arial" charset="0"/>
              </a:rPr>
              <a:t>phức</a:t>
            </a:r>
            <a:r>
              <a:rPr lang="en-US" sz="4000" dirty="0">
                <a:latin typeface="+mj-lt"/>
                <a:cs typeface="Arial" charset="0"/>
              </a:rPr>
              <a:t> </a:t>
            </a:r>
            <a:r>
              <a:rPr lang="en-US" sz="4000" dirty="0" err="1">
                <a:latin typeface="+mj-lt"/>
                <a:cs typeface="Arial" charset="0"/>
              </a:rPr>
              <a:t>tạp</a:t>
            </a:r>
            <a:r>
              <a:rPr lang="en-US" sz="4000" dirty="0">
                <a:latin typeface="+mj-lt"/>
                <a:cs typeface="Arial" charset="0"/>
              </a:rPr>
              <a:t>, </a:t>
            </a:r>
            <a:r>
              <a:rPr lang="en-US" sz="4000" dirty="0" err="1">
                <a:latin typeface="+mj-lt"/>
                <a:cs typeface="Arial" charset="0"/>
              </a:rPr>
              <a:t>thê</a:t>
            </a:r>
            <a:r>
              <a:rPr lang="en-US" sz="4000" dirty="0">
                <a:latin typeface="+mj-lt"/>
                <a:cs typeface="Arial" charset="0"/>
              </a:rPr>
              <a:t>̉ </a:t>
            </a:r>
            <a:r>
              <a:rPr lang="en-US" sz="4000" dirty="0" err="1">
                <a:latin typeface="+mj-lt"/>
                <a:cs typeface="Arial" charset="0"/>
              </a:rPr>
              <a:t>hiện</a:t>
            </a:r>
            <a:r>
              <a:rPr lang="en-US" sz="4000" dirty="0">
                <a:latin typeface="+mj-lt"/>
                <a:cs typeface="Arial" charset="0"/>
              </a:rPr>
              <a:t> </a:t>
            </a:r>
            <a:r>
              <a:rPr lang="en-US" sz="4000" dirty="0" err="1">
                <a:latin typeface="+mj-lt"/>
                <a:cs typeface="Arial" charset="0"/>
              </a:rPr>
              <a:t>mối</a:t>
            </a:r>
            <a:r>
              <a:rPr lang="en-US" sz="4000" dirty="0">
                <a:latin typeface="+mj-lt"/>
                <a:cs typeface="Arial" charset="0"/>
              </a:rPr>
              <a:t> </a:t>
            </a:r>
            <a:r>
              <a:rPr lang="en-US" sz="4000" dirty="0" err="1">
                <a:latin typeface="+mj-lt"/>
                <a:cs typeface="Arial" charset="0"/>
              </a:rPr>
              <a:t>quan</a:t>
            </a:r>
            <a:r>
              <a:rPr lang="en-US" sz="4000" dirty="0">
                <a:latin typeface="+mj-lt"/>
                <a:cs typeface="Arial" charset="0"/>
              </a:rPr>
              <a:t> </a:t>
            </a:r>
            <a:r>
              <a:rPr lang="en-US" sz="4000" dirty="0" err="1">
                <a:latin typeface="+mj-lt"/>
                <a:cs typeface="Arial" charset="0"/>
              </a:rPr>
              <a:t>hê</a:t>
            </a:r>
            <a:r>
              <a:rPr lang="en-US" sz="4000" dirty="0">
                <a:latin typeface="+mj-lt"/>
                <a:cs typeface="Arial" charset="0"/>
              </a:rPr>
              <a:t>̣ </a:t>
            </a:r>
            <a:r>
              <a:rPr lang="en-US" sz="4000" dirty="0" err="1">
                <a:latin typeface="+mj-lt"/>
                <a:cs typeface="Arial" charset="0"/>
              </a:rPr>
              <a:t>vừa</a:t>
            </a:r>
            <a:r>
              <a:rPr lang="en-US" sz="4000" dirty="0">
                <a:latin typeface="+mj-lt"/>
                <a:cs typeface="Arial" charset="0"/>
              </a:rPr>
              <a:t> </a:t>
            </a:r>
            <a:r>
              <a:rPr lang="en-US" sz="4000" dirty="0" err="1">
                <a:latin typeface="+mj-lt"/>
                <a:cs typeface="Arial" charset="0"/>
              </a:rPr>
              <a:t>mâu</a:t>
            </a:r>
            <a:r>
              <a:rPr lang="en-US" sz="4000" dirty="0">
                <a:latin typeface="+mj-lt"/>
                <a:cs typeface="Arial" charset="0"/>
              </a:rPr>
              <a:t> </a:t>
            </a:r>
            <a:r>
              <a:rPr lang="en-US" sz="4000" dirty="0" err="1">
                <a:latin typeface="+mj-lt"/>
                <a:cs typeface="Arial" charset="0"/>
              </a:rPr>
              <a:t>thuẫn</a:t>
            </a:r>
            <a:r>
              <a:rPr lang="en-US" sz="4000" dirty="0">
                <a:latin typeface="+mj-lt"/>
                <a:cs typeface="Arial" charset="0"/>
              </a:rPr>
              <a:t> </a:t>
            </a:r>
            <a:r>
              <a:rPr lang="en-US" sz="4000" dirty="0" err="1">
                <a:latin typeface="+mj-lt"/>
                <a:cs typeface="Arial" charset="0"/>
              </a:rPr>
              <a:t>vừa</a:t>
            </a:r>
            <a:r>
              <a:rPr lang="en-US" sz="4000" dirty="0">
                <a:latin typeface="+mj-lt"/>
                <a:cs typeface="Arial" charset="0"/>
              </a:rPr>
              <a:t> </a:t>
            </a:r>
            <a:r>
              <a:rPr lang="en-US" sz="4000" dirty="0" err="1">
                <a:latin typeface="+mj-lt"/>
                <a:cs typeface="Arial" charset="0"/>
              </a:rPr>
              <a:t>thống</a:t>
            </a:r>
            <a:r>
              <a:rPr lang="en-US" sz="4000" dirty="0">
                <a:latin typeface="+mj-lt"/>
                <a:cs typeface="Arial" charset="0"/>
              </a:rPr>
              <a:t> </a:t>
            </a:r>
            <a:r>
              <a:rPr lang="en-US" sz="4000" dirty="0" err="1">
                <a:latin typeface="+mj-lt"/>
                <a:cs typeface="Arial" charset="0"/>
              </a:rPr>
              <a:t>nhất</a:t>
            </a:r>
            <a:r>
              <a:rPr lang="en-US" sz="4000" dirty="0">
                <a:latin typeface="+mj-lt"/>
                <a:cs typeface="Arial" charset="0"/>
              </a:rPr>
              <a:t> </a:t>
            </a:r>
            <a:r>
              <a:rPr lang="en-US" sz="4000" dirty="0" err="1">
                <a:latin typeface="+mj-lt"/>
                <a:cs typeface="Arial" charset="0"/>
              </a:rPr>
              <a:t>giữa</a:t>
            </a:r>
            <a:r>
              <a:rPr lang="en-US" sz="4000" dirty="0">
                <a:latin typeface="+mj-lt"/>
                <a:cs typeface="Arial" charset="0"/>
              </a:rPr>
              <a:t> </a:t>
            </a:r>
            <a:r>
              <a:rPr lang="en-US" sz="4000" dirty="0" err="1">
                <a:latin typeface="+mj-lt"/>
                <a:cs typeface="Arial" charset="0"/>
              </a:rPr>
              <a:t>cái</a:t>
            </a:r>
            <a:r>
              <a:rPr lang="en-US" sz="4000" dirty="0">
                <a:latin typeface="+mj-lt"/>
                <a:cs typeface="Arial" charset="0"/>
              </a:rPr>
              <a:t> cũ </a:t>
            </a:r>
            <a:r>
              <a:rPr lang="en-US" sz="4000" dirty="0" err="1">
                <a:latin typeface="+mj-lt"/>
                <a:cs typeface="Arial" charset="0"/>
              </a:rPr>
              <a:t>va</a:t>
            </a:r>
            <a:r>
              <a:rPr lang="en-US" sz="4000" dirty="0">
                <a:latin typeface="+mj-lt"/>
                <a:cs typeface="Arial" charset="0"/>
              </a:rPr>
              <a:t>̀ </a:t>
            </a:r>
            <a:r>
              <a:rPr lang="en-US" sz="4000" dirty="0" err="1">
                <a:latin typeface="+mj-lt"/>
                <a:cs typeface="Arial" charset="0"/>
              </a:rPr>
              <a:t>cái</a:t>
            </a:r>
            <a:r>
              <a:rPr lang="en-US" sz="4000" dirty="0">
                <a:latin typeface="+mj-lt"/>
                <a:cs typeface="Arial" charset="0"/>
              </a:rPr>
              <a:t> </a:t>
            </a:r>
            <a:r>
              <a:rPr lang="en-US" sz="4000" dirty="0" err="1">
                <a:latin typeface="+mj-lt"/>
                <a:cs typeface="Arial" charset="0"/>
              </a:rPr>
              <a:t>mới</a:t>
            </a:r>
            <a:r>
              <a:rPr lang="en-US" sz="4000" dirty="0">
                <a:latin typeface="+mj-lt"/>
                <a:cs typeface="Arial" charset="0"/>
              </a:rPr>
              <a:t>, </a:t>
            </a:r>
            <a:r>
              <a:rPr lang="en-US" sz="4000" dirty="0" err="1">
                <a:latin typeface="+mj-lt"/>
                <a:cs typeface="Arial" charset="0"/>
              </a:rPr>
              <a:t>nên</a:t>
            </a:r>
            <a:r>
              <a:rPr lang="en-US" sz="4000" dirty="0">
                <a:latin typeface="+mj-lt"/>
                <a:cs typeface="Arial" charset="0"/>
              </a:rPr>
              <a:t>:</a:t>
            </a:r>
          </a:p>
          <a:p>
            <a:pPr marL="971550" lvl="1" indent="-514350" algn="just" eaLnBrk="1" hangingPunct="1">
              <a:buFont typeface="Calibri" pitchFamily="34" charset="0"/>
              <a:buAutoNum type="arabicParenR"/>
              <a:defRPr/>
            </a:pPr>
            <a:r>
              <a:rPr lang="en-US" sz="4000" i="1" dirty="0" err="1">
                <a:latin typeface="+mj-lt"/>
                <a:cs typeface="Arial" charset="0"/>
              </a:rPr>
              <a:t>Đối</a:t>
            </a:r>
            <a:r>
              <a:rPr lang="en-US" sz="4000" i="1" dirty="0">
                <a:latin typeface="+mj-lt"/>
                <a:cs typeface="Arial" charset="0"/>
              </a:rPr>
              <a:t> </a:t>
            </a:r>
            <a:r>
              <a:rPr lang="en-US" sz="4000" i="1" dirty="0" err="1">
                <a:latin typeface="+mj-lt"/>
                <a:cs typeface="Arial" charset="0"/>
              </a:rPr>
              <a:t>với</a:t>
            </a:r>
            <a:r>
              <a:rPr lang="en-US" sz="4000" i="1" dirty="0">
                <a:latin typeface="+mj-lt"/>
                <a:cs typeface="Arial" charset="0"/>
              </a:rPr>
              <a:t> </a:t>
            </a:r>
            <a:r>
              <a:rPr lang="en-US" sz="4000" i="1" dirty="0" err="1">
                <a:latin typeface="+mj-lt"/>
                <a:cs typeface="Arial" charset="0"/>
              </a:rPr>
              <a:t>cái</a:t>
            </a:r>
            <a:r>
              <a:rPr lang="en-US" sz="4000" i="1" dirty="0">
                <a:latin typeface="+mj-lt"/>
                <a:cs typeface="Arial" charset="0"/>
              </a:rPr>
              <a:t> cũ:  </a:t>
            </a:r>
          </a:p>
          <a:p>
            <a:pPr marL="971550" lvl="1" indent="-514350" algn="just" eaLnBrk="1" hangingPunct="1">
              <a:buFont typeface="Calibri" pitchFamily="34" charset="0"/>
              <a:buAutoNum type="arabicParenR"/>
              <a:defRPr/>
            </a:pPr>
            <a:r>
              <a:rPr lang="en-US" sz="4000" i="1" dirty="0" err="1">
                <a:latin typeface="+mj-lt"/>
                <a:cs typeface="Arial" charset="0"/>
              </a:rPr>
              <a:t>Đối</a:t>
            </a:r>
            <a:r>
              <a:rPr lang="en-US" sz="4000" i="1" dirty="0">
                <a:latin typeface="+mj-lt"/>
                <a:cs typeface="Arial" charset="0"/>
              </a:rPr>
              <a:t> </a:t>
            </a:r>
            <a:r>
              <a:rPr lang="en-US" sz="4000" i="1" dirty="0" err="1">
                <a:latin typeface="+mj-lt"/>
                <a:cs typeface="Arial" charset="0"/>
              </a:rPr>
              <a:t>với</a:t>
            </a:r>
            <a:r>
              <a:rPr lang="en-US" sz="4000" i="1" dirty="0">
                <a:latin typeface="+mj-lt"/>
                <a:cs typeface="Arial" charset="0"/>
              </a:rPr>
              <a:t> </a:t>
            </a:r>
            <a:r>
              <a:rPr lang="en-US" sz="4000" i="1" dirty="0" err="1">
                <a:latin typeface="+mj-lt"/>
                <a:cs typeface="Arial" charset="0"/>
              </a:rPr>
              <a:t>cái</a:t>
            </a:r>
            <a:r>
              <a:rPr lang="en-US" sz="4000" i="1" dirty="0">
                <a:latin typeface="+mj-lt"/>
                <a:cs typeface="Arial" charset="0"/>
              </a:rPr>
              <a:t> </a:t>
            </a:r>
            <a:r>
              <a:rPr lang="en-US" sz="4000" i="1" dirty="0" err="1">
                <a:latin typeface="+mj-lt"/>
                <a:cs typeface="Arial" charset="0"/>
              </a:rPr>
              <a:t>mới</a:t>
            </a:r>
            <a:r>
              <a:rPr lang="en-US" sz="4000" i="1" dirty="0">
                <a:latin typeface="+mj-lt"/>
                <a:cs typeface="Arial" charset="0"/>
              </a:rPr>
              <a:t>:  </a:t>
            </a:r>
          </a:p>
          <a:p>
            <a:pPr marL="971550" lvl="1" indent="-514350" algn="just" eaLnBrk="1" hangingPunct="1">
              <a:buFont typeface="Calibri" pitchFamily="34" charset="0"/>
              <a:buAutoNum type="arabicParenR"/>
              <a:defRPr/>
            </a:pPr>
            <a:r>
              <a:rPr lang="en-US" sz="3600" i="1" dirty="0" err="1">
                <a:latin typeface="+mj-lt"/>
                <a:cs typeface="Arial" charset="0"/>
              </a:rPr>
              <a:t>Đối</a:t>
            </a:r>
            <a:r>
              <a:rPr lang="en-US" sz="3600" i="1" dirty="0">
                <a:latin typeface="+mj-lt"/>
                <a:cs typeface="Arial" charset="0"/>
              </a:rPr>
              <a:t> </a:t>
            </a:r>
            <a:r>
              <a:rPr lang="en-US" sz="3600" i="1" dirty="0" err="1">
                <a:latin typeface="+mj-lt"/>
                <a:cs typeface="Arial" charset="0"/>
              </a:rPr>
              <a:t>với</a:t>
            </a:r>
            <a:r>
              <a:rPr lang="en-US" sz="3600" i="1" dirty="0">
                <a:latin typeface="+mj-lt"/>
                <a:cs typeface="Arial" charset="0"/>
              </a:rPr>
              <a:t> quá </a:t>
            </a:r>
            <a:r>
              <a:rPr lang="en-US" sz="3600" i="1" dirty="0" err="1">
                <a:latin typeface="+mj-lt"/>
                <a:cs typeface="Arial" charset="0"/>
              </a:rPr>
              <a:t>trình</a:t>
            </a:r>
            <a:r>
              <a:rPr lang="en-US" sz="3600" i="1" dirty="0">
                <a:latin typeface="+mj-lt"/>
                <a:cs typeface="Arial" charset="0"/>
              </a:rPr>
              <a:t> </a:t>
            </a:r>
            <a:r>
              <a:rPr lang="en-US" sz="3600" i="1" dirty="0" err="1">
                <a:latin typeface="+mj-lt"/>
                <a:cs typeface="Arial" charset="0"/>
              </a:rPr>
              <a:t>phát</a:t>
            </a:r>
            <a:r>
              <a:rPr lang="en-US" sz="3600" i="1" dirty="0">
                <a:latin typeface="+mj-lt"/>
                <a:cs typeface="Arial" charset="0"/>
              </a:rPr>
              <a:t> </a:t>
            </a:r>
            <a:r>
              <a:rPr lang="en-US" sz="3600" i="1" dirty="0" err="1">
                <a:latin typeface="+mj-lt"/>
                <a:cs typeface="Arial" charset="0"/>
              </a:rPr>
              <a:t>triển</a:t>
            </a:r>
            <a:r>
              <a:rPr lang="en-US" sz="3600" i="1" dirty="0">
                <a:latin typeface="+mj-lt"/>
                <a:cs typeface="Arial" charset="0"/>
              </a:rPr>
              <a:t> </a:t>
            </a:r>
            <a:r>
              <a:rPr lang="en-US" sz="3600" i="1" dirty="0" err="1">
                <a:latin typeface="+mj-lt"/>
                <a:cs typeface="Arial" charset="0"/>
              </a:rPr>
              <a:t>phức</a:t>
            </a:r>
            <a:r>
              <a:rPr lang="en-US" sz="3600" i="1" dirty="0">
                <a:latin typeface="+mj-lt"/>
                <a:cs typeface="Arial" charset="0"/>
              </a:rPr>
              <a:t> </a:t>
            </a:r>
            <a:r>
              <a:rPr lang="en-US" sz="3600" i="1" dirty="0" err="1">
                <a:latin typeface="+mj-lt"/>
                <a:cs typeface="Arial" charset="0"/>
              </a:rPr>
              <a:t>tạp</a:t>
            </a:r>
            <a:r>
              <a:rPr lang="en-US" sz="3600" i="1" dirty="0">
                <a:latin typeface="+mj-lt"/>
                <a:cs typeface="Arial" charset="0"/>
              </a:rPr>
              <a:t>:  </a:t>
            </a:r>
          </a:p>
        </p:txBody>
      </p:sp>
      <p:sp>
        <p:nvSpPr>
          <p:cNvPr id="2" name="Title 1"/>
          <p:cNvSpPr>
            <a:spLocks noGrp="1"/>
          </p:cNvSpPr>
          <p:nvPr>
            <p:ph type="title"/>
          </p:nvPr>
        </p:nvSpPr>
        <p:spPr>
          <a:xfrm>
            <a:off x="152400" y="0"/>
            <a:ext cx="8991600" cy="1219200"/>
          </a:xfrm>
          <a:solidFill>
            <a:schemeClr val="accent4">
              <a:lumMod val="20000"/>
              <a:lumOff val="80000"/>
            </a:schemeClr>
          </a:solidFill>
        </p:spPr>
        <p:txBody>
          <a:bodyPr/>
          <a:lstStyle/>
          <a:p>
            <a:pPr>
              <a:defRPr/>
            </a:pPr>
            <a:r>
              <a:rPr lang="en-US" u="sng">
                <a:solidFill>
                  <a:srgbClr val="FF0000"/>
                </a:solidFill>
              </a:rPr>
              <a:t>Ý nghĩa PPL</a:t>
            </a:r>
            <a:r>
              <a:rPr lang="en-US">
                <a:solidFill>
                  <a:srgbClr val="FF0000"/>
                </a:solidFill>
              </a:rPr>
              <a:t>: cần biết kết hợp biện chứng giữa cái cũ với cái mới</a:t>
            </a:r>
          </a:p>
        </p:txBody>
      </p:sp>
    </p:spTree>
    <p:extLst>
      <p:ext uri="{BB962C8B-B14F-4D97-AF65-F5344CB8AC3E}">
        <p14:creationId xmlns:p14="http://schemas.microsoft.com/office/powerpoint/2010/main" val="15123596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9144000" cy="1219200"/>
          </a:xfrm>
          <a:solidFill>
            <a:schemeClr val="accent4">
              <a:lumMod val="20000"/>
              <a:lumOff val="80000"/>
            </a:schemeClr>
          </a:solidFill>
        </p:spPr>
        <p:txBody>
          <a:bodyPr rtlCol="0">
            <a:normAutofit/>
          </a:bodyPr>
          <a:lstStyle/>
          <a:p>
            <a:pPr eaLnBrk="1" fontAlgn="auto" hangingPunct="1">
              <a:spcAft>
                <a:spcPts val="0"/>
              </a:spcAft>
              <a:defRPr/>
            </a:pPr>
            <a:r>
              <a:rPr lang="en-US" sz="4000" dirty="0">
                <a:solidFill>
                  <a:srgbClr val="FF0000"/>
                </a:solidFill>
              </a:rPr>
              <a:t> </a:t>
            </a:r>
            <a:r>
              <a:rPr lang="en-US" sz="4000" dirty="0" err="1">
                <a:solidFill>
                  <a:srgbClr val="FF0000"/>
                </a:solidFill>
              </a:rPr>
              <a:t>Tìm</a:t>
            </a:r>
            <a:r>
              <a:rPr lang="en-US" sz="4000" dirty="0">
                <a:solidFill>
                  <a:srgbClr val="FF0000"/>
                </a:solidFill>
              </a:rPr>
              <a:t> </a:t>
            </a:r>
            <a:r>
              <a:rPr lang="en-US" sz="4000" dirty="0" err="1">
                <a:solidFill>
                  <a:srgbClr val="FF0000"/>
                </a:solidFill>
              </a:rPr>
              <a:t>tòi</a:t>
            </a:r>
            <a:r>
              <a:rPr lang="en-US" sz="4000" dirty="0">
                <a:solidFill>
                  <a:srgbClr val="FF0000"/>
                </a:solidFill>
              </a:rPr>
              <a:t> </a:t>
            </a:r>
            <a:r>
              <a:rPr lang="en-US" sz="4000" dirty="0" err="1">
                <a:solidFill>
                  <a:srgbClr val="FF0000"/>
                </a:solidFill>
              </a:rPr>
              <a:t>phát</a:t>
            </a:r>
            <a:r>
              <a:rPr lang="en-US" sz="4000" dirty="0">
                <a:solidFill>
                  <a:srgbClr val="FF0000"/>
                </a:solidFill>
              </a:rPr>
              <a:t> </a:t>
            </a:r>
            <a:r>
              <a:rPr lang="en-US" sz="4000" dirty="0" err="1">
                <a:solidFill>
                  <a:srgbClr val="FF0000"/>
                </a:solidFill>
              </a:rPr>
              <a:t>hiện</a:t>
            </a:r>
            <a:r>
              <a:rPr lang="en-US" sz="4000" dirty="0">
                <a:solidFill>
                  <a:srgbClr val="FF0000"/>
                </a:solidFill>
              </a:rPr>
              <a:t>, </a:t>
            </a:r>
            <a:r>
              <a:rPr lang="en-US" sz="4000" dirty="0" err="1">
                <a:solidFill>
                  <a:srgbClr val="FF0000"/>
                </a:solidFill>
              </a:rPr>
              <a:t>bảo</a:t>
            </a:r>
            <a:r>
              <a:rPr lang="en-US" sz="4000" dirty="0">
                <a:solidFill>
                  <a:srgbClr val="FF0000"/>
                </a:solidFill>
              </a:rPr>
              <a:t> </a:t>
            </a:r>
            <a:r>
              <a:rPr lang="en-US" sz="4000" dirty="0" err="1">
                <a:solidFill>
                  <a:srgbClr val="FF0000"/>
                </a:solidFill>
              </a:rPr>
              <a:t>vê</a:t>
            </a:r>
            <a:r>
              <a:rPr lang="en-US" sz="4000" dirty="0">
                <a:solidFill>
                  <a:srgbClr val="FF0000"/>
                </a:solidFill>
              </a:rPr>
              <a:t>̣ </a:t>
            </a:r>
            <a:r>
              <a:rPr lang="en-US" sz="4000" dirty="0" err="1">
                <a:solidFill>
                  <a:srgbClr val="FF0000"/>
                </a:solidFill>
              </a:rPr>
              <a:t>cái</a:t>
            </a:r>
            <a:r>
              <a:rPr lang="en-US" sz="4000" dirty="0">
                <a:solidFill>
                  <a:srgbClr val="FF0000"/>
                </a:solidFill>
              </a:rPr>
              <a:t> </a:t>
            </a:r>
            <a:r>
              <a:rPr lang="en-US" sz="4000" dirty="0" err="1">
                <a:solidFill>
                  <a:srgbClr val="FF0000"/>
                </a:solidFill>
              </a:rPr>
              <a:t>mới</a:t>
            </a:r>
            <a:endParaRPr lang="en-US" sz="4000" dirty="0">
              <a:solidFill>
                <a:srgbClr val="FF0000"/>
              </a:solidFill>
            </a:endParaRPr>
          </a:p>
        </p:txBody>
      </p:sp>
      <p:pic>
        <p:nvPicPr>
          <p:cNvPr id="3584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759200"/>
            <a:ext cx="32385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6513" y="3810000"/>
            <a:ext cx="3675062"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600200"/>
            <a:ext cx="27051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39217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0"/>
            <a:ext cx="9144000" cy="1066800"/>
          </a:xfrm>
          <a:solidFill>
            <a:schemeClr val="bg1"/>
          </a:solidFill>
        </p:spPr>
        <p:txBody>
          <a:bodyPr/>
          <a:lstStyle/>
          <a:p>
            <a:pPr eaLnBrk="1" hangingPunct="1"/>
            <a:r>
              <a:rPr lang="en-US" altLang="vi-VN" sz="4000" dirty="0" err="1">
                <a:solidFill>
                  <a:schemeClr val="tx1"/>
                </a:solidFill>
              </a:rPr>
              <a:t>X</a:t>
            </a:r>
            <a:r>
              <a:rPr lang="en-US" altLang="vi-VN" sz="4000" dirty="0" err="1" smtClean="0">
                <a:solidFill>
                  <a:schemeClr val="tx1"/>
                </a:solidFill>
              </a:rPr>
              <a:t>ây</a:t>
            </a:r>
            <a:r>
              <a:rPr lang="en-US" altLang="vi-VN" sz="4000" dirty="0" smtClean="0">
                <a:solidFill>
                  <a:schemeClr val="tx1"/>
                </a:solidFill>
              </a:rPr>
              <a:t> </a:t>
            </a:r>
            <a:r>
              <a:rPr lang="en-US" altLang="vi-VN" sz="4000" dirty="0" err="1">
                <a:solidFill>
                  <a:schemeClr val="tx1"/>
                </a:solidFill>
              </a:rPr>
              <a:t>dựng</a:t>
            </a:r>
            <a:r>
              <a:rPr lang="en-US" altLang="vi-VN" sz="4000" dirty="0">
                <a:solidFill>
                  <a:schemeClr val="tx1"/>
                </a:solidFill>
              </a:rPr>
              <a:t> </a:t>
            </a:r>
            <a:r>
              <a:rPr lang="en-US" altLang="vi-VN" sz="4000" dirty="0" err="1">
                <a:solidFill>
                  <a:schemeClr val="tx1"/>
                </a:solidFill>
              </a:rPr>
              <a:t>niềm</a:t>
            </a:r>
            <a:r>
              <a:rPr lang="en-US" altLang="vi-VN" sz="4000" dirty="0">
                <a:solidFill>
                  <a:schemeClr val="tx1"/>
                </a:solidFill>
              </a:rPr>
              <a:t> tin </a:t>
            </a:r>
            <a:r>
              <a:rPr lang="en-US" altLang="vi-VN" sz="4000" dirty="0" err="1">
                <a:solidFill>
                  <a:schemeClr val="tx1"/>
                </a:solidFill>
              </a:rPr>
              <a:t>trong</a:t>
            </a:r>
            <a:r>
              <a:rPr lang="en-US" altLang="vi-VN" sz="4000" dirty="0">
                <a:solidFill>
                  <a:schemeClr val="tx1"/>
                </a:solidFill>
              </a:rPr>
              <a:t> </a:t>
            </a:r>
            <a:r>
              <a:rPr lang="en-US" altLang="vi-VN" sz="4000" dirty="0" err="1">
                <a:solidFill>
                  <a:schemeClr val="tx1"/>
                </a:solidFill>
              </a:rPr>
              <a:t>cuộc</a:t>
            </a:r>
            <a:r>
              <a:rPr lang="en-US" altLang="vi-VN" sz="4000" dirty="0">
                <a:solidFill>
                  <a:schemeClr val="tx1"/>
                </a:solidFill>
              </a:rPr>
              <a:t> </a:t>
            </a:r>
            <a:r>
              <a:rPr lang="en-US" altLang="vi-VN" sz="4000" dirty="0" err="1">
                <a:solidFill>
                  <a:schemeClr val="tx1"/>
                </a:solidFill>
              </a:rPr>
              <a:t>sống</a:t>
            </a:r>
            <a:endParaRPr lang="en-US" altLang="vi-VN" sz="4000" dirty="0">
              <a:solidFill>
                <a:schemeClr val="tx1"/>
              </a:solidFill>
            </a:endParaRPr>
          </a:p>
        </p:txBody>
      </p:sp>
      <p:sp>
        <p:nvSpPr>
          <p:cNvPr id="35843" name="Content Placeholder 2"/>
          <p:cNvSpPr>
            <a:spLocks noGrp="1"/>
          </p:cNvSpPr>
          <p:nvPr>
            <p:ph sz="quarter" idx="1"/>
          </p:nvPr>
        </p:nvSpPr>
        <p:spPr>
          <a:xfrm>
            <a:off x="457200" y="2438400"/>
            <a:ext cx="8229600" cy="2286000"/>
          </a:xfrm>
          <a:ln>
            <a:solidFill>
              <a:srgbClr val="FF0000"/>
            </a:solidFill>
            <a:prstDash val="dashDot"/>
            <a:miter lim="800000"/>
            <a:headEnd/>
            <a:tailEnd/>
          </a:ln>
        </p:spPr>
        <p:txBody>
          <a:bodyPr/>
          <a:lstStyle/>
          <a:p>
            <a:pPr marL="0" indent="0" algn="just" eaLnBrk="1" hangingPunct="1">
              <a:buNone/>
              <a:defRPr/>
            </a:pPr>
            <a:r>
              <a:rPr lang="en-US" sz="3600" dirty="0" err="1">
                <a:latin typeface="+mj-lt"/>
                <a:cs typeface="Arial" charset="0"/>
              </a:rPr>
              <a:t>Trong</a:t>
            </a:r>
            <a:r>
              <a:rPr lang="en-US" sz="3600" dirty="0">
                <a:latin typeface="+mj-lt"/>
                <a:cs typeface="Arial" charset="0"/>
              </a:rPr>
              <a:t> </a:t>
            </a:r>
            <a:r>
              <a:rPr lang="en-US" sz="3600" dirty="0" err="1">
                <a:latin typeface="+mj-lt"/>
                <a:cs typeface="Arial" charset="0"/>
              </a:rPr>
              <a:t>cuộc</a:t>
            </a:r>
            <a:r>
              <a:rPr lang="en-US" sz="3600" dirty="0">
                <a:latin typeface="+mj-lt"/>
                <a:cs typeface="Arial" charset="0"/>
              </a:rPr>
              <a:t> </a:t>
            </a:r>
            <a:r>
              <a:rPr lang="en-US" sz="3600" dirty="0" err="1">
                <a:latin typeface="+mj-lt"/>
                <a:cs typeface="Arial" charset="0"/>
              </a:rPr>
              <a:t>sống</a:t>
            </a:r>
            <a:r>
              <a:rPr lang="en-US" sz="3600" dirty="0">
                <a:latin typeface="+mj-lt"/>
                <a:cs typeface="Arial" charset="0"/>
              </a:rPr>
              <a:t> </a:t>
            </a:r>
            <a:r>
              <a:rPr lang="en-US" sz="3600" dirty="0" err="1">
                <a:latin typeface="+mj-lt"/>
                <a:cs typeface="Arial" charset="0"/>
              </a:rPr>
              <a:t>phong</a:t>
            </a:r>
            <a:r>
              <a:rPr lang="en-US" sz="3600" dirty="0">
                <a:latin typeface="+mj-lt"/>
                <a:cs typeface="Arial" charset="0"/>
              </a:rPr>
              <a:t> </a:t>
            </a:r>
            <a:r>
              <a:rPr lang="en-US" sz="3600" dirty="0" err="1">
                <a:latin typeface="+mj-lt"/>
                <a:cs typeface="Arial" charset="0"/>
              </a:rPr>
              <a:t>phu</a:t>
            </a:r>
            <a:r>
              <a:rPr lang="en-US" sz="3600" dirty="0">
                <a:latin typeface="+mj-lt"/>
                <a:cs typeface="Arial" charset="0"/>
              </a:rPr>
              <a:t>́ </a:t>
            </a:r>
            <a:r>
              <a:rPr lang="en-US" sz="3600" dirty="0" err="1">
                <a:latin typeface="+mj-lt"/>
                <a:cs typeface="Arial" charset="0"/>
              </a:rPr>
              <a:t>va</a:t>
            </a:r>
            <a:r>
              <a:rPr lang="en-US" sz="3600" dirty="0">
                <a:latin typeface="+mj-lt"/>
                <a:cs typeface="Arial" charset="0"/>
              </a:rPr>
              <a:t>̀ </a:t>
            </a:r>
            <a:r>
              <a:rPr lang="en-US" sz="3600" dirty="0" err="1">
                <a:latin typeface="+mj-lt"/>
                <a:cs typeface="Arial" charset="0"/>
              </a:rPr>
              <a:t>phức</a:t>
            </a:r>
            <a:r>
              <a:rPr lang="en-US" sz="3600" dirty="0">
                <a:latin typeface="+mj-lt"/>
                <a:cs typeface="Arial" charset="0"/>
              </a:rPr>
              <a:t> </a:t>
            </a:r>
            <a:r>
              <a:rPr lang="en-US" sz="3600" dirty="0" err="1">
                <a:latin typeface="+mj-lt"/>
                <a:cs typeface="Arial" charset="0"/>
              </a:rPr>
              <a:t>tạp</a:t>
            </a:r>
            <a:r>
              <a:rPr lang="en-US" sz="3600" dirty="0">
                <a:latin typeface="+mj-lt"/>
                <a:cs typeface="Arial" charset="0"/>
              </a:rPr>
              <a:t>, </a:t>
            </a:r>
            <a:r>
              <a:rPr lang="en-US" sz="3600" dirty="0" err="1">
                <a:latin typeface="+mj-lt"/>
                <a:cs typeface="Arial" charset="0"/>
              </a:rPr>
              <a:t>cần</a:t>
            </a:r>
            <a:r>
              <a:rPr lang="en-US" sz="3600" dirty="0">
                <a:latin typeface="+mj-lt"/>
                <a:cs typeface="Arial" charset="0"/>
              </a:rPr>
              <a:t> </a:t>
            </a:r>
            <a:r>
              <a:rPr lang="en-US" sz="3600" dirty="0" err="1">
                <a:latin typeface="+mj-lt"/>
                <a:cs typeface="Arial" charset="0"/>
              </a:rPr>
              <a:t>xác</a:t>
            </a:r>
            <a:r>
              <a:rPr lang="en-US" sz="3600" dirty="0">
                <a:latin typeface="+mj-lt"/>
                <a:cs typeface="Arial" charset="0"/>
              </a:rPr>
              <a:t> </a:t>
            </a:r>
            <a:r>
              <a:rPr lang="en-US" sz="3600" dirty="0" err="1">
                <a:latin typeface="+mj-lt"/>
                <a:cs typeface="Arial" charset="0"/>
              </a:rPr>
              <a:t>lập</a:t>
            </a:r>
            <a:r>
              <a:rPr lang="en-US" sz="3600" dirty="0">
                <a:latin typeface="+mj-lt"/>
                <a:cs typeface="Arial" charset="0"/>
              </a:rPr>
              <a:t> </a:t>
            </a:r>
            <a:r>
              <a:rPr lang="en-US" sz="3600" dirty="0" err="1">
                <a:latin typeface="+mj-lt"/>
                <a:cs typeface="Arial" charset="0"/>
              </a:rPr>
              <a:t>niềm</a:t>
            </a:r>
            <a:r>
              <a:rPr lang="en-US" sz="3600" dirty="0">
                <a:latin typeface="+mj-lt"/>
                <a:cs typeface="Arial" charset="0"/>
              </a:rPr>
              <a:t> tin </a:t>
            </a:r>
            <a:r>
              <a:rPr lang="en-US" sz="3600" dirty="0" err="1">
                <a:latin typeface="+mj-lt"/>
                <a:cs typeface="Arial" charset="0"/>
              </a:rPr>
              <a:t>khoa</a:t>
            </a:r>
            <a:r>
              <a:rPr lang="en-US" sz="3600" dirty="0">
                <a:latin typeface="+mj-lt"/>
                <a:cs typeface="Arial" charset="0"/>
              </a:rPr>
              <a:t> </a:t>
            </a:r>
            <a:r>
              <a:rPr lang="en-US" sz="3600" dirty="0" err="1">
                <a:latin typeface="+mj-lt"/>
                <a:cs typeface="Arial" charset="0"/>
              </a:rPr>
              <a:t>học</a:t>
            </a:r>
            <a:r>
              <a:rPr lang="en-US" sz="3600" dirty="0">
                <a:latin typeface="+mj-lt"/>
                <a:cs typeface="Arial" charset="0"/>
              </a:rPr>
              <a:t> </a:t>
            </a:r>
            <a:r>
              <a:rPr lang="en-US" sz="3600" dirty="0" err="1">
                <a:latin typeface="+mj-lt"/>
                <a:cs typeface="Arial" charset="0"/>
              </a:rPr>
              <a:t>trong</a:t>
            </a:r>
            <a:r>
              <a:rPr lang="en-US" sz="3600" dirty="0">
                <a:latin typeface="+mj-lt"/>
                <a:cs typeface="Arial" charset="0"/>
              </a:rPr>
              <a:t> </a:t>
            </a:r>
            <a:r>
              <a:rPr lang="en-US" sz="3600" dirty="0" err="1">
                <a:latin typeface="+mj-lt"/>
                <a:cs typeface="Arial" charset="0"/>
              </a:rPr>
              <a:t>cuộc</a:t>
            </a:r>
            <a:r>
              <a:rPr lang="en-US" sz="3600" dirty="0">
                <a:latin typeface="+mj-lt"/>
                <a:cs typeface="Arial" charset="0"/>
              </a:rPr>
              <a:t> </a:t>
            </a:r>
            <a:r>
              <a:rPr lang="en-US" sz="3600" dirty="0" err="1">
                <a:latin typeface="+mj-lt"/>
                <a:cs typeface="Arial" charset="0"/>
              </a:rPr>
              <a:t>sống</a:t>
            </a:r>
            <a:r>
              <a:rPr lang="en-US" sz="3600" dirty="0">
                <a:latin typeface="+mj-lt"/>
                <a:cs typeface="Arial" charset="0"/>
              </a:rPr>
              <a:t>, </a:t>
            </a:r>
            <a:r>
              <a:rPr lang="en-US" sz="3600" dirty="0" err="1">
                <a:latin typeface="+mj-lt"/>
                <a:cs typeface="Arial" charset="0"/>
              </a:rPr>
              <a:t>tránh</a:t>
            </a:r>
            <a:r>
              <a:rPr lang="en-US" sz="3600" dirty="0">
                <a:latin typeface="+mj-lt"/>
                <a:cs typeface="Arial" charset="0"/>
              </a:rPr>
              <a:t> </a:t>
            </a:r>
            <a:r>
              <a:rPr lang="en-US" sz="3600" dirty="0" err="1">
                <a:latin typeface="+mj-lt"/>
                <a:cs typeface="Arial" charset="0"/>
              </a:rPr>
              <a:t>thái</a:t>
            </a:r>
            <a:r>
              <a:rPr lang="en-US" sz="3600" dirty="0">
                <a:latin typeface="+mj-lt"/>
                <a:cs typeface="Arial" charset="0"/>
              </a:rPr>
              <a:t> </a:t>
            </a:r>
            <a:r>
              <a:rPr lang="en-US" sz="3600" dirty="0" err="1">
                <a:latin typeface="+mj-lt"/>
                <a:cs typeface="Arial" charset="0"/>
              </a:rPr>
              <a:t>đô</a:t>
            </a:r>
            <a:r>
              <a:rPr lang="en-US" sz="3600" dirty="0">
                <a:latin typeface="+mj-lt"/>
                <a:cs typeface="Arial" charset="0"/>
              </a:rPr>
              <a:t>̣ bi </a:t>
            </a:r>
            <a:r>
              <a:rPr lang="en-US" sz="3600" dirty="0" err="1">
                <a:latin typeface="+mj-lt"/>
                <a:cs typeface="Arial" charset="0"/>
              </a:rPr>
              <a:t>quan</a:t>
            </a:r>
            <a:r>
              <a:rPr lang="en-US" sz="3600" dirty="0">
                <a:latin typeface="+mj-lt"/>
                <a:cs typeface="Arial" charset="0"/>
              </a:rPr>
              <a:t> </a:t>
            </a:r>
            <a:r>
              <a:rPr lang="en-US" sz="3600" dirty="0" err="1">
                <a:latin typeface="+mj-lt"/>
                <a:cs typeface="Arial" charset="0"/>
              </a:rPr>
              <a:t>lẫn</a:t>
            </a:r>
            <a:r>
              <a:rPr lang="en-US" sz="3600" dirty="0">
                <a:latin typeface="+mj-lt"/>
                <a:cs typeface="Arial" charset="0"/>
              </a:rPr>
              <a:t> </a:t>
            </a:r>
            <a:r>
              <a:rPr lang="en-US" sz="3600" dirty="0" err="1">
                <a:latin typeface="+mj-lt"/>
                <a:cs typeface="Arial" charset="0"/>
              </a:rPr>
              <a:t>sư</a:t>
            </a:r>
            <a:r>
              <a:rPr lang="en-US" sz="3600" dirty="0">
                <a:latin typeface="+mj-lt"/>
                <a:cs typeface="Arial" charset="0"/>
              </a:rPr>
              <a:t>̣ </a:t>
            </a:r>
            <a:r>
              <a:rPr lang="en-US" sz="3600" dirty="0" err="1">
                <a:latin typeface="+mj-lt"/>
                <a:cs typeface="Arial" charset="0"/>
              </a:rPr>
              <a:t>lạc</a:t>
            </a:r>
            <a:r>
              <a:rPr lang="en-US" sz="3600" dirty="0">
                <a:latin typeface="+mj-lt"/>
                <a:cs typeface="Arial" charset="0"/>
              </a:rPr>
              <a:t> </a:t>
            </a:r>
            <a:r>
              <a:rPr lang="en-US" sz="3600" dirty="0" err="1">
                <a:latin typeface="+mj-lt"/>
                <a:cs typeface="Arial" charset="0"/>
              </a:rPr>
              <a:t>quan</a:t>
            </a:r>
            <a:r>
              <a:rPr lang="en-US" sz="3600" dirty="0">
                <a:latin typeface="+mj-lt"/>
                <a:cs typeface="Arial" charset="0"/>
              </a:rPr>
              <a:t> “</a:t>
            </a:r>
            <a:r>
              <a:rPr lang="en-US" sz="3600" dirty="0" err="1">
                <a:latin typeface="+mj-lt"/>
                <a:cs typeface="Arial" charset="0"/>
              </a:rPr>
              <a:t>tếu</a:t>
            </a:r>
            <a:r>
              <a:rPr lang="en-US" sz="3600" dirty="0">
                <a:latin typeface="+mj-lt"/>
                <a:cs typeface="Arial" charset="0"/>
              </a:rPr>
              <a:t>” </a:t>
            </a:r>
            <a:r>
              <a:rPr lang="en-US" sz="3600" dirty="0" err="1">
                <a:latin typeface="+mj-lt"/>
                <a:cs typeface="Arial" charset="0"/>
              </a:rPr>
              <a:t>không</a:t>
            </a:r>
            <a:r>
              <a:rPr lang="en-US" sz="3600" dirty="0">
                <a:latin typeface="+mj-lt"/>
                <a:cs typeface="Arial" charset="0"/>
              </a:rPr>
              <a:t> có </a:t>
            </a:r>
            <a:r>
              <a:rPr lang="en-US" sz="3600" dirty="0" err="1">
                <a:latin typeface="+mj-lt"/>
                <a:cs typeface="Arial" charset="0"/>
              </a:rPr>
              <a:t>cơ</a:t>
            </a:r>
            <a:r>
              <a:rPr lang="en-US" sz="3600" dirty="0">
                <a:latin typeface="+mj-lt"/>
                <a:cs typeface="Arial" charset="0"/>
              </a:rPr>
              <a:t> </a:t>
            </a:r>
            <a:r>
              <a:rPr lang="en-US" sz="3600" dirty="0" err="1">
                <a:latin typeface="+mj-lt"/>
                <a:cs typeface="Arial" charset="0"/>
              </a:rPr>
              <a:t>sơ</a:t>
            </a:r>
            <a:r>
              <a:rPr lang="en-US" sz="3600" dirty="0">
                <a:latin typeface="+mj-lt"/>
                <a:cs typeface="Arial" charset="0"/>
              </a:rPr>
              <a:t>̉ </a:t>
            </a:r>
            <a:r>
              <a:rPr lang="en-US" sz="3600" dirty="0" err="1">
                <a:latin typeface="+mj-lt"/>
                <a:cs typeface="Arial" charset="0"/>
              </a:rPr>
              <a:t>thực</a:t>
            </a:r>
            <a:r>
              <a:rPr lang="en-US" sz="3600" dirty="0">
                <a:latin typeface="+mj-lt"/>
                <a:cs typeface="Arial" charset="0"/>
              </a:rPr>
              <a:t> </a:t>
            </a:r>
            <a:r>
              <a:rPr lang="en-US" sz="3600" dirty="0" err="1">
                <a:latin typeface="+mj-lt"/>
                <a:cs typeface="Arial" charset="0"/>
              </a:rPr>
              <a:t>tê</a:t>
            </a:r>
            <a:r>
              <a:rPr lang="en-US" sz="3600" dirty="0">
                <a:latin typeface="+mj-lt"/>
                <a:cs typeface="Arial" charset="0"/>
              </a:rPr>
              <a:t>́.</a:t>
            </a:r>
          </a:p>
        </p:txBody>
      </p:sp>
    </p:spTree>
    <p:extLst>
      <p:ext uri="{BB962C8B-B14F-4D97-AF65-F5344CB8AC3E}">
        <p14:creationId xmlns:p14="http://schemas.microsoft.com/office/powerpoint/2010/main" val="40045782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228600"/>
            <a:ext cx="8763000" cy="990600"/>
          </a:xfrm>
          <a:solidFill>
            <a:schemeClr val="accent4">
              <a:lumMod val="20000"/>
              <a:lumOff val="80000"/>
            </a:schemeClr>
          </a:solidFill>
        </p:spPr>
        <p:txBody>
          <a:bodyPr rtlCol="0">
            <a:normAutofit fontScale="90000"/>
          </a:bodyPr>
          <a:lstStyle/>
          <a:p>
            <a:pPr eaLnBrk="1" fontAlgn="auto" hangingPunct="1">
              <a:spcAft>
                <a:spcPts val="0"/>
              </a:spcAft>
              <a:defRPr/>
            </a:pPr>
            <a:r>
              <a:rPr lang="en-US" sz="4000" dirty="0" err="1">
                <a:solidFill>
                  <a:srgbClr val="FF0000"/>
                </a:solidFill>
              </a:rPr>
              <a:t>Gia</a:t>
            </a:r>
            <a:r>
              <a:rPr lang="en-US" sz="4000" dirty="0">
                <a:solidFill>
                  <a:srgbClr val="FF0000"/>
                </a:solidFill>
              </a:rPr>
              <a:t>́ trị </a:t>
            </a:r>
            <a:r>
              <a:rPr lang="en-US" sz="4000" dirty="0" err="1">
                <a:solidFill>
                  <a:srgbClr val="FF0000"/>
                </a:solidFill>
              </a:rPr>
              <a:t>của</a:t>
            </a:r>
            <a:r>
              <a:rPr lang="en-US" sz="4000" dirty="0">
                <a:solidFill>
                  <a:srgbClr val="FF0000"/>
                </a:solidFill>
              </a:rPr>
              <a:t> </a:t>
            </a:r>
            <a:r>
              <a:rPr lang="en-US" sz="4000" dirty="0" err="1">
                <a:solidFill>
                  <a:srgbClr val="FF0000"/>
                </a:solidFill>
              </a:rPr>
              <a:t>niềm</a:t>
            </a:r>
            <a:r>
              <a:rPr lang="en-US" sz="4000" dirty="0">
                <a:solidFill>
                  <a:srgbClr val="FF0000"/>
                </a:solidFill>
              </a:rPr>
              <a:t> tin </a:t>
            </a:r>
            <a:r>
              <a:rPr lang="en-US" sz="4000" dirty="0" err="1">
                <a:solidFill>
                  <a:srgbClr val="FF0000"/>
                </a:solidFill>
              </a:rPr>
              <a:t>khoa</a:t>
            </a:r>
            <a:r>
              <a:rPr lang="en-US" sz="4000" dirty="0">
                <a:solidFill>
                  <a:srgbClr val="FF0000"/>
                </a:solidFill>
              </a:rPr>
              <a:t> </a:t>
            </a:r>
            <a:r>
              <a:rPr lang="en-US" sz="4000" dirty="0" err="1">
                <a:solidFill>
                  <a:srgbClr val="FF0000"/>
                </a:solidFill>
              </a:rPr>
              <a:t>học</a:t>
            </a:r>
            <a:r>
              <a:rPr lang="en-US" sz="4000" dirty="0">
                <a:solidFill>
                  <a:srgbClr val="FF0000"/>
                </a:solidFill>
              </a:rPr>
              <a:t> </a:t>
            </a:r>
            <a:r>
              <a:rPr lang="en-US" sz="4000" dirty="0" err="1">
                <a:solidFill>
                  <a:srgbClr val="FF0000"/>
                </a:solidFill>
              </a:rPr>
              <a:t>trong</a:t>
            </a:r>
            <a:r>
              <a:rPr lang="en-US" sz="4000" dirty="0">
                <a:solidFill>
                  <a:srgbClr val="FF0000"/>
                </a:solidFill>
              </a:rPr>
              <a:t> </a:t>
            </a:r>
            <a:r>
              <a:rPr lang="en-US" sz="4000" dirty="0" err="1">
                <a:solidFill>
                  <a:srgbClr val="FF0000"/>
                </a:solidFill>
              </a:rPr>
              <a:t>cuộc</a:t>
            </a:r>
            <a:r>
              <a:rPr lang="en-US" sz="4000" dirty="0">
                <a:solidFill>
                  <a:srgbClr val="FF0000"/>
                </a:solidFill>
              </a:rPr>
              <a:t> </a:t>
            </a:r>
            <a:r>
              <a:rPr lang="en-US" sz="4000" dirty="0" err="1">
                <a:solidFill>
                  <a:srgbClr val="FF0000"/>
                </a:solidFill>
              </a:rPr>
              <a:t>sống</a:t>
            </a:r>
            <a:endParaRPr lang="en-US" sz="4000" dirty="0">
              <a:solidFill>
                <a:srgbClr val="FF0000"/>
              </a:solidFill>
            </a:endParaRPr>
          </a:p>
        </p:txBody>
      </p:sp>
      <p:sp>
        <p:nvSpPr>
          <p:cNvPr id="36867" name="Content Placeholder 5"/>
          <p:cNvSpPr>
            <a:spLocks noGrp="1"/>
          </p:cNvSpPr>
          <p:nvPr>
            <p:ph sz="quarter" idx="1"/>
          </p:nvPr>
        </p:nvSpPr>
        <p:spPr>
          <a:xfrm>
            <a:off x="457200" y="1600200"/>
            <a:ext cx="8229600" cy="2209800"/>
          </a:xfrm>
          <a:ln>
            <a:solidFill>
              <a:srgbClr val="FF0000"/>
            </a:solidFill>
            <a:prstDash val="dashDot"/>
            <a:miter lim="800000"/>
            <a:headEnd/>
            <a:tailEnd/>
          </a:ln>
        </p:spPr>
        <p:txBody>
          <a:bodyPr/>
          <a:lstStyle/>
          <a:p>
            <a:pPr marL="0" indent="0" algn="just" eaLnBrk="1" hangingPunct="1">
              <a:buNone/>
              <a:defRPr/>
            </a:pPr>
            <a:r>
              <a:rPr lang="en-US" sz="3200" dirty="0">
                <a:latin typeface="+mj-lt"/>
                <a:cs typeface="Arial" charset="0"/>
              </a:rPr>
              <a:t>Cho ta </a:t>
            </a:r>
            <a:r>
              <a:rPr lang="en-US" sz="3200" dirty="0" err="1">
                <a:latin typeface="+mj-lt"/>
                <a:cs typeface="Arial" charset="0"/>
              </a:rPr>
              <a:t>biết</a:t>
            </a:r>
            <a:r>
              <a:rPr lang="en-US" sz="3200" dirty="0">
                <a:latin typeface="+mj-lt"/>
                <a:cs typeface="Arial" charset="0"/>
              </a:rPr>
              <a:t> </a:t>
            </a:r>
            <a:r>
              <a:rPr lang="en-US" sz="3200" dirty="0" err="1">
                <a:latin typeface="+mj-lt"/>
                <a:cs typeface="Arial" charset="0"/>
              </a:rPr>
              <a:t>cuộc</a:t>
            </a:r>
            <a:r>
              <a:rPr lang="en-US" sz="3200" dirty="0">
                <a:latin typeface="+mj-lt"/>
                <a:cs typeface="Arial" charset="0"/>
              </a:rPr>
              <a:t> </a:t>
            </a:r>
            <a:r>
              <a:rPr lang="en-US" sz="3200" dirty="0" err="1">
                <a:latin typeface="+mj-lt"/>
                <a:cs typeface="Arial" charset="0"/>
              </a:rPr>
              <a:t>sống</a:t>
            </a:r>
            <a:r>
              <a:rPr lang="en-US" sz="3200" dirty="0">
                <a:latin typeface="+mj-lt"/>
                <a:cs typeface="Arial" charset="0"/>
              </a:rPr>
              <a:t> </a:t>
            </a:r>
            <a:r>
              <a:rPr lang="en-US" sz="3200" dirty="0" err="1">
                <a:latin typeface="+mj-lt"/>
                <a:cs typeface="Arial" charset="0"/>
              </a:rPr>
              <a:t>không</a:t>
            </a:r>
            <a:r>
              <a:rPr lang="en-US" sz="3200" dirty="0">
                <a:latin typeface="+mj-lt"/>
                <a:cs typeface="Arial" charset="0"/>
              </a:rPr>
              <a:t> </a:t>
            </a:r>
            <a:r>
              <a:rPr lang="en-US" sz="3200" dirty="0" err="1">
                <a:latin typeface="+mj-lt"/>
                <a:cs typeface="Arial" charset="0"/>
              </a:rPr>
              <a:t>đơn</a:t>
            </a:r>
            <a:r>
              <a:rPr lang="en-US" sz="3200" dirty="0">
                <a:latin typeface="+mj-lt"/>
                <a:cs typeface="Arial" charset="0"/>
              </a:rPr>
              <a:t> </a:t>
            </a:r>
            <a:r>
              <a:rPr lang="en-US" sz="3200" dirty="0" err="1">
                <a:latin typeface="+mj-lt"/>
                <a:cs typeface="Arial" charset="0"/>
              </a:rPr>
              <a:t>giản</a:t>
            </a:r>
            <a:r>
              <a:rPr lang="en-US" sz="3200" dirty="0">
                <a:latin typeface="+mj-lt"/>
                <a:cs typeface="Arial" charset="0"/>
              </a:rPr>
              <a:t>, </a:t>
            </a:r>
            <a:r>
              <a:rPr lang="en-US" sz="3200" dirty="0" err="1">
                <a:latin typeface="+mj-lt"/>
                <a:cs typeface="Arial" charset="0"/>
              </a:rPr>
              <a:t>không</a:t>
            </a:r>
            <a:r>
              <a:rPr lang="en-US" sz="3200" dirty="0">
                <a:latin typeface="+mj-lt"/>
                <a:cs typeface="Arial" charset="0"/>
              </a:rPr>
              <a:t> </a:t>
            </a:r>
            <a:r>
              <a:rPr lang="en-US" sz="3200" dirty="0" err="1">
                <a:latin typeface="+mj-lt"/>
                <a:cs typeface="Arial" charset="0"/>
              </a:rPr>
              <a:t>ít</a:t>
            </a:r>
            <a:r>
              <a:rPr lang="en-US" sz="3200" dirty="0">
                <a:latin typeface="+mj-lt"/>
                <a:cs typeface="Arial" charset="0"/>
              </a:rPr>
              <a:t> </a:t>
            </a:r>
            <a:r>
              <a:rPr lang="en-US" sz="3200" dirty="0" err="1">
                <a:latin typeface="+mj-lt"/>
                <a:cs typeface="Arial" charset="0"/>
              </a:rPr>
              <a:t>cái</a:t>
            </a:r>
            <a:r>
              <a:rPr lang="en-US" sz="3200" dirty="0">
                <a:latin typeface="+mj-lt"/>
                <a:cs typeface="Arial" charset="0"/>
              </a:rPr>
              <a:t> </a:t>
            </a:r>
            <a:r>
              <a:rPr lang="en-US" sz="3200" dirty="0" err="1">
                <a:latin typeface="+mj-lt"/>
                <a:cs typeface="Arial" charset="0"/>
              </a:rPr>
              <a:t>xấu</a:t>
            </a:r>
            <a:r>
              <a:rPr lang="en-US" sz="3200" dirty="0">
                <a:latin typeface="+mj-lt"/>
                <a:cs typeface="Arial" charset="0"/>
              </a:rPr>
              <a:t>, </a:t>
            </a:r>
            <a:r>
              <a:rPr lang="en-US" sz="3200" dirty="0" err="1">
                <a:latin typeface="+mj-lt"/>
                <a:cs typeface="Arial" charset="0"/>
              </a:rPr>
              <a:t>cái</a:t>
            </a:r>
            <a:r>
              <a:rPr lang="en-US" sz="3200" dirty="0">
                <a:latin typeface="+mj-lt"/>
                <a:cs typeface="Arial" charset="0"/>
              </a:rPr>
              <a:t> </a:t>
            </a:r>
            <a:r>
              <a:rPr lang="en-US" sz="3200" dirty="0" err="1">
                <a:latin typeface="+mj-lt"/>
                <a:cs typeface="Arial" charset="0"/>
              </a:rPr>
              <a:t>ác</a:t>
            </a:r>
            <a:r>
              <a:rPr lang="en-US" sz="3200" dirty="0">
                <a:latin typeface="+mj-lt"/>
                <a:cs typeface="Arial" charset="0"/>
              </a:rPr>
              <a:t> song </a:t>
            </a:r>
            <a:r>
              <a:rPr lang="en-US" sz="3200" dirty="0" err="1">
                <a:latin typeface="+mj-lt"/>
                <a:cs typeface="Arial" charset="0"/>
              </a:rPr>
              <a:t>cũng</a:t>
            </a:r>
            <a:r>
              <a:rPr lang="en-US" sz="3200" dirty="0">
                <a:latin typeface="+mj-lt"/>
                <a:cs typeface="Arial" charset="0"/>
              </a:rPr>
              <a:t> </a:t>
            </a:r>
            <a:r>
              <a:rPr lang="en-US" sz="3200" dirty="0" err="1">
                <a:latin typeface="+mj-lt"/>
                <a:cs typeface="Arial" charset="0"/>
              </a:rPr>
              <a:t>rất</a:t>
            </a:r>
            <a:r>
              <a:rPr lang="en-US" sz="3200" dirty="0">
                <a:latin typeface="+mj-lt"/>
                <a:cs typeface="Arial" charset="0"/>
              </a:rPr>
              <a:t> </a:t>
            </a:r>
            <a:r>
              <a:rPr lang="en-US" sz="3200" dirty="0" err="1">
                <a:latin typeface="+mj-lt"/>
                <a:cs typeface="Arial" charset="0"/>
              </a:rPr>
              <a:t>rất</a:t>
            </a:r>
            <a:r>
              <a:rPr lang="en-US" sz="3200" dirty="0">
                <a:latin typeface="+mj-lt"/>
                <a:cs typeface="Arial" charset="0"/>
              </a:rPr>
              <a:t> </a:t>
            </a:r>
            <a:r>
              <a:rPr lang="en-US" sz="3200" dirty="0" err="1">
                <a:latin typeface="+mj-lt"/>
                <a:cs typeface="Arial" charset="0"/>
              </a:rPr>
              <a:t>đáng</a:t>
            </a:r>
            <a:r>
              <a:rPr lang="en-US" sz="3200" dirty="0">
                <a:latin typeface="+mj-lt"/>
                <a:cs typeface="Arial" charset="0"/>
              </a:rPr>
              <a:t> </a:t>
            </a:r>
            <a:r>
              <a:rPr lang="en-US" sz="3200" dirty="0" err="1">
                <a:latin typeface="+mj-lt"/>
                <a:cs typeface="Arial" charset="0"/>
              </a:rPr>
              <a:t>yêu</a:t>
            </a:r>
            <a:r>
              <a:rPr lang="en-US" sz="3200" dirty="0">
                <a:latin typeface="+mj-lt"/>
                <a:cs typeface="Arial" charset="0"/>
              </a:rPr>
              <a:t>, </a:t>
            </a:r>
            <a:r>
              <a:rPr lang="en-US" sz="3200" dirty="0" err="1">
                <a:latin typeface="+mj-lt"/>
                <a:cs typeface="Arial" charset="0"/>
              </a:rPr>
              <a:t>đáng</a:t>
            </a:r>
            <a:r>
              <a:rPr lang="en-US" sz="3200" dirty="0">
                <a:latin typeface="+mj-lt"/>
                <a:cs typeface="Arial" charset="0"/>
              </a:rPr>
              <a:t> </a:t>
            </a:r>
            <a:r>
              <a:rPr lang="en-US" sz="3200" dirty="0" err="1">
                <a:latin typeface="+mj-lt"/>
                <a:cs typeface="Arial" charset="0"/>
              </a:rPr>
              <a:t>sống</a:t>
            </a:r>
            <a:r>
              <a:rPr lang="en-US" sz="3200" dirty="0">
                <a:latin typeface="+mj-lt"/>
                <a:cs typeface="Arial" charset="0"/>
              </a:rPr>
              <a:t> vì có </a:t>
            </a:r>
            <a:r>
              <a:rPr lang="en-US" sz="3200" dirty="0" err="1">
                <a:latin typeface="+mj-lt"/>
                <a:cs typeface="Arial" charset="0"/>
              </a:rPr>
              <a:t>nhiều</a:t>
            </a:r>
            <a:r>
              <a:rPr lang="en-US" sz="3200" dirty="0">
                <a:latin typeface="+mj-lt"/>
                <a:cs typeface="Arial" charset="0"/>
              </a:rPr>
              <a:t> </a:t>
            </a:r>
            <a:r>
              <a:rPr lang="en-US" sz="3200" dirty="0" err="1">
                <a:latin typeface="+mj-lt"/>
                <a:cs typeface="Arial" charset="0"/>
              </a:rPr>
              <a:t>điều</a:t>
            </a:r>
            <a:r>
              <a:rPr lang="en-US" sz="3200" dirty="0">
                <a:latin typeface="+mj-lt"/>
                <a:cs typeface="Arial" charset="0"/>
              </a:rPr>
              <a:t> </a:t>
            </a:r>
            <a:r>
              <a:rPr lang="en-US" sz="3200" dirty="0" err="1">
                <a:latin typeface="+mj-lt"/>
                <a:cs typeface="Arial" charset="0"/>
              </a:rPr>
              <a:t>tốt</a:t>
            </a:r>
            <a:r>
              <a:rPr lang="en-US" sz="3200" dirty="0">
                <a:latin typeface="+mj-lt"/>
                <a:cs typeface="Arial" charset="0"/>
              </a:rPr>
              <a:t> </a:t>
            </a:r>
            <a:r>
              <a:rPr lang="en-US" sz="3200" dirty="0" err="1">
                <a:latin typeface="+mj-lt"/>
                <a:cs typeface="Arial" charset="0"/>
              </a:rPr>
              <a:t>đẹp</a:t>
            </a:r>
            <a:r>
              <a:rPr lang="en-US" sz="3200" dirty="0">
                <a:latin typeface="+mj-lt"/>
                <a:cs typeface="Arial" charset="0"/>
              </a:rPr>
              <a:t>, </a:t>
            </a:r>
            <a:r>
              <a:rPr lang="en-US" sz="3200" dirty="0" err="1">
                <a:latin typeface="+mj-lt"/>
                <a:cs typeface="Arial" charset="0"/>
              </a:rPr>
              <a:t>lương</a:t>
            </a:r>
            <a:r>
              <a:rPr lang="en-US" sz="3200" dirty="0">
                <a:latin typeface="+mj-lt"/>
                <a:cs typeface="Arial" charset="0"/>
              </a:rPr>
              <a:t> </a:t>
            </a:r>
            <a:r>
              <a:rPr lang="en-US" sz="3200" dirty="0" err="1">
                <a:latin typeface="+mj-lt"/>
                <a:cs typeface="Arial" charset="0"/>
              </a:rPr>
              <a:t>thiện</a:t>
            </a:r>
            <a:r>
              <a:rPr lang="en-US" sz="3200" dirty="0">
                <a:latin typeface="+mj-lt"/>
                <a:cs typeface="Arial" charset="0"/>
              </a:rPr>
              <a:t> </a:t>
            </a:r>
            <a:r>
              <a:rPr lang="en-US" sz="3200" dirty="0" err="1">
                <a:latin typeface="+mj-lt"/>
                <a:cs typeface="Arial" charset="0"/>
              </a:rPr>
              <a:t>bên</a:t>
            </a:r>
            <a:r>
              <a:rPr lang="en-US" sz="3200" dirty="0">
                <a:latin typeface="+mj-lt"/>
                <a:cs typeface="Arial" charset="0"/>
              </a:rPr>
              <a:t> </a:t>
            </a:r>
            <a:r>
              <a:rPr lang="en-US" sz="3200" dirty="0" err="1">
                <a:latin typeface="+mj-lt"/>
                <a:cs typeface="Arial" charset="0"/>
              </a:rPr>
              <a:t>trong</a:t>
            </a:r>
            <a:r>
              <a:rPr lang="en-US" sz="3200" dirty="0">
                <a:latin typeface="+mj-lt"/>
                <a:cs typeface="Arial" charset="0"/>
              </a:rPr>
              <a:t> nó !</a:t>
            </a:r>
          </a:p>
        </p:txBody>
      </p:sp>
      <p:sp>
        <p:nvSpPr>
          <p:cNvPr id="7" name="Rounded Rectangle 6">
            <a:hlinkClick r:id="rId2" action="ppaction://hlinkfile"/>
          </p:cNvPr>
          <p:cNvSpPr/>
          <p:nvPr/>
        </p:nvSpPr>
        <p:spPr>
          <a:xfrm>
            <a:off x="457200" y="6019800"/>
            <a:ext cx="8153400" cy="685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i="1" dirty="0">
                <a:solidFill>
                  <a:srgbClr val="FF0000"/>
                </a:solidFill>
                <a:latin typeface="Rockwell Condensed" pitchFamily="18" charset="0"/>
              </a:rPr>
              <a:t>Có </a:t>
            </a:r>
            <a:r>
              <a:rPr lang="en-US" sz="3200" i="1" dirty="0" err="1">
                <a:solidFill>
                  <a:srgbClr val="FF0000"/>
                </a:solidFill>
                <a:latin typeface="Rockwell Condensed" pitchFamily="18" charset="0"/>
              </a:rPr>
              <a:t>niềm</a:t>
            </a:r>
            <a:r>
              <a:rPr lang="en-US" sz="3200" i="1" dirty="0">
                <a:solidFill>
                  <a:srgbClr val="FF0000"/>
                </a:solidFill>
                <a:latin typeface="Rockwell Condensed" pitchFamily="18" charset="0"/>
              </a:rPr>
              <a:t> tin là có </a:t>
            </a:r>
            <a:r>
              <a:rPr lang="en-US" sz="3200" i="1" dirty="0" err="1">
                <a:solidFill>
                  <a:srgbClr val="FF0000"/>
                </a:solidFill>
                <a:latin typeface="Rockwell Condensed" pitchFamily="18" charset="0"/>
              </a:rPr>
              <a:t>tất</a:t>
            </a:r>
            <a:r>
              <a:rPr lang="en-US" sz="3200" i="1" dirty="0">
                <a:solidFill>
                  <a:srgbClr val="FF0000"/>
                </a:solidFill>
                <a:latin typeface="Rockwell Condensed" pitchFamily="18" charset="0"/>
              </a:rPr>
              <a:t> cả !</a:t>
            </a:r>
          </a:p>
        </p:txBody>
      </p:sp>
      <p:sp>
        <p:nvSpPr>
          <p:cNvPr id="8" name="Cloud 7"/>
          <p:cNvSpPr/>
          <p:nvPr/>
        </p:nvSpPr>
        <p:spPr>
          <a:xfrm>
            <a:off x="381000" y="3962400"/>
            <a:ext cx="8229600" cy="1752600"/>
          </a:xfrm>
          <a:prstGeom prst="cloud">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i="1" dirty="0">
                <a:solidFill>
                  <a:srgbClr val="FF0000"/>
                </a:solidFill>
                <a:latin typeface="Rockwell Condensed" pitchFamily="18" charset="0"/>
              </a:rPr>
              <a:t>Tim  </a:t>
            </a:r>
            <a:r>
              <a:rPr lang="en-US" sz="2800" i="1" dirty="0" err="1">
                <a:solidFill>
                  <a:srgbClr val="FF0000"/>
                </a:solidFill>
                <a:latin typeface="Rockwell Condensed" pitchFamily="18" charset="0"/>
              </a:rPr>
              <a:t>ta</a:t>
            </a:r>
            <a:r>
              <a:rPr lang="en-US" sz="2800" i="1" dirty="0">
                <a:solidFill>
                  <a:srgbClr val="FF0000"/>
                </a:solidFill>
                <a:latin typeface="Rockwell Condensed" pitchFamily="18" charset="0"/>
              </a:rPr>
              <a:t> </a:t>
            </a:r>
            <a:r>
              <a:rPr lang="en-US" sz="2800" i="1" dirty="0" err="1">
                <a:solidFill>
                  <a:srgbClr val="FF0000"/>
                </a:solidFill>
                <a:latin typeface="Rockwell Condensed" pitchFamily="18" charset="0"/>
              </a:rPr>
              <a:t>ơi</a:t>
            </a:r>
            <a:r>
              <a:rPr lang="en-US" sz="2800" i="1" dirty="0">
                <a:solidFill>
                  <a:srgbClr val="FF0000"/>
                </a:solidFill>
                <a:latin typeface="Rockwell Condensed" pitchFamily="18" charset="0"/>
              </a:rPr>
              <a:t> !</a:t>
            </a:r>
          </a:p>
          <a:p>
            <a:pPr algn="ctr">
              <a:defRPr/>
            </a:pPr>
            <a:r>
              <a:rPr lang="en-US" sz="2800" i="1" dirty="0" err="1">
                <a:solidFill>
                  <a:srgbClr val="FF0000"/>
                </a:solidFill>
                <a:latin typeface="Rockwell Condensed" pitchFamily="18" charset="0"/>
              </a:rPr>
              <a:t>chơ</a:t>
            </a:r>
            <a:r>
              <a:rPr lang="en-US" sz="2800" i="1" dirty="0">
                <a:solidFill>
                  <a:srgbClr val="FF0000"/>
                </a:solidFill>
                <a:latin typeface="Rockwell Condensed" pitchFamily="18" charset="0"/>
              </a:rPr>
              <a:t>́ </a:t>
            </a:r>
            <a:r>
              <a:rPr lang="en-US" sz="2800" i="1" dirty="0" err="1">
                <a:solidFill>
                  <a:srgbClr val="FF0000"/>
                </a:solidFill>
                <a:latin typeface="Rockwell Condensed" pitchFamily="18" charset="0"/>
              </a:rPr>
              <a:t>nên</a:t>
            </a:r>
            <a:r>
              <a:rPr lang="en-US" sz="2800" i="1" dirty="0">
                <a:solidFill>
                  <a:srgbClr val="FF0000"/>
                </a:solidFill>
                <a:latin typeface="Rockwell Condensed" pitchFamily="18" charset="0"/>
              </a:rPr>
              <a:t> u </a:t>
            </a:r>
            <a:r>
              <a:rPr lang="en-US" sz="2800" i="1" dirty="0" err="1">
                <a:solidFill>
                  <a:srgbClr val="FF0000"/>
                </a:solidFill>
                <a:latin typeface="Rockwell Condensed" pitchFamily="18" charset="0"/>
              </a:rPr>
              <a:t>uất</a:t>
            </a:r>
            <a:endParaRPr lang="en-US" sz="2800" i="1" dirty="0">
              <a:solidFill>
                <a:srgbClr val="FF0000"/>
              </a:solidFill>
              <a:latin typeface="Rockwell Condensed" pitchFamily="18" charset="0"/>
            </a:endParaRPr>
          </a:p>
          <a:p>
            <a:pPr algn="ctr">
              <a:defRPr/>
            </a:pPr>
            <a:r>
              <a:rPr lang="en-US" sz="2800" i="1" dirty="0" err="1">
                <a:solidFill>
                  <a:srgbClr val="FF0000"/>
                </a:solidFill>
                <a:latin typeface="Rockwell Condensed" pitchFamily="18" charset="0"/>
              </a:rPr>
              <a:t>Khi</a:t>
            </a:r>
            <a:r>
              <a:rPr lang="en-US" sz="2800" i="1" dirty="0">
                <a:solidFill>
                  <a:srgbClr val="FF0000"/>
                </a:solidFill>
                <a:latin typeface="Rockwell Condensed" pitchFamily="18" charset="0"/>
              </a:rPr>
              <a:t> </a:t>
            </a:r>
            <a:r>
              <a:rPr lang="en-US" sz="2800" i="1" dirty="0" err="1">
                <a:solidFill>
                  <a:srgbClr val="FF0000"/>
                </a:solidFill>
                <a:latin typeface="Rockwell Condensed" pitchFamily="18" charset="0"/>
              </a:rPr>
              <a:t>đông</a:t>
            </a:r>
            <a:r>
              <a:rPr lang="en-US" sz="2800" i="1" dirty="0">
                <a:solidFill>
                  <a:srgbClr val="FF0000"/>
                </a:solidFill>
                <a:latin typeface="Rockwell Condensed" pitchFamily="18" charset="0"/>
              </a:rPr>
              <a:t> </a:t>
            </a:r>
            <a:r>
              <a:rPr lang="en-US" sz="2800" i="1" dirty="0" err="1">
                <a:solidFill>
                  <a:srgbClr val="FF0000"/>
                </a:solidFill>
                <a:latin typeface="Rockwell Condensed" pitchFamily="18" charset="0"/>
              </a:rPr>
              <a:t>vê</a:t>
            </a:r>
            <a:r>
              <a:rPr lang="en-US" sz="2800" i="1" dirty="0">
                <a:solidFill>
                  <a:srgbClr val="FF0000"/>
                </a:solidFill>
                <a:latin typeface="Rockwell Condensed" pitchFamily="18" charset="0"/>
              </a:rPr>
              <a:t>̀ </a:t>
            </a:r>
            <a:r>
              <a:rPr lang="en-US" sz="2800" i="1" dirty="0" err="1">
                <a:solidFill>
                  <a:srgbClr val="FF0000"/>
                </a:solidFill>
                <a:latin typeface="Rockwell Condensed" pitchFamily="18" charset="0"/>
              </a:rPr>
              <a:t>trên</a:t>
            </a:r>
            <a:r>
              <a:rPr lang="en-US" sz="2800" i="1" dirty="0">
                <a:solidFill>
                  <a:srgbClr val="FF0000"/>
                </a:solidFill>
                <a:latin typeface="Rockwell Condensed" pitchFamily="18" charset="0"/>
              </a:rPr>
              <a:t> má, </a:t>
            </a:r>
          </a:p>
          <a:p>
            <a:pPr algn="ctr">
              <a:defRPr/>
            </a:pPr>
            <a:r>
              <a:rPr lang="en-US" sz="2800" i="1" dirty="0">
                <a:solidFill>
                  <a:srgbClr val="FF0000"/>
                </a:solidFill>
                <a:latin typeface="Rockwell Condensed" pitchFamily="18" charset="0"/>
              </a:rPr>
              <a:t>Là hè </a:t>
            </a:r>
            <a:r>
              <a:rPr lang="en-US" sz="2800" i="1" dirty="0" err="1">
                <a:solidFill>
                  <a:srgbClr val="FF0000"/>
                </a:solidFill>
                <a:latin typeface="Rockwell Condensed" pitchFamily="18" charset="0"/>
              </a:rPr>
              <a:t>vê</a:t>
            </a:r>
            <a:r>
              <a:rPr lang="en-US" sz="2800" i="1" dirty="0">
                <a:solidFill>
                  <a:srgbClr val="FF0000"/>
                </a:solidFill>
                <a:latin typeface="Rockwell Condensed" pitchFamily="18" charset="0"/>
              </a:rPr>
              <a:t>̀ </a:t>
            </a:r>
            <a:r>
              <a:rPr lang="en-US" sz="2800" i="1" dirty="0" err="1">
                <a:solidFill>
                  <a:srgbClr val="FF0000"/>
                </a:solidFill>
                <a:latin typeface="Rockwell Condensed" pitchFamily="18" charset="0"/>
              </a:rPr>
              <a:t>trong</a:t>
            </a:r>
            <a:r>
              <a:rPr lang="en-US" sz="2800" i="1" dirty="0">
                <a:solidFill>
                  <a:srgbClr val="FF0000"/>
                </a:solidFill>
                <a:latin typeface="Rockwell Condensed" pitchFamily="18" charset="0"/>
              </a:rPr>
              <a:t> </a:t>
            </a:r>
            <a:r>
              <a:rPr lang="en-US" sz="2800" i="1" dirty="0" err="1">
                <a:solidFill>
                  <a:srgbClr val="FF0000"/>
                </a:solidFill>
                <a:latin typeface="Rockwell Condensed" pitchFamily="18" charset="0"/>
              </a:rPr>
              <a:t>tim</a:t>
            </a:r>
            <a:r>
              <a:rPr lang="en-US" sz="2800" i="1" dirty="0">
                <a:solidFill>
                  <a:srgbClr val="FF0000"/>
                </a:solidFill>
                <a:latin typeface="Rockwell Condensed" pitchFamily="18" charset="0"/>
              </a:rPr>
              <a:t>!</a:t>
            </a:r>
          </a:p>
        </p:txBody>
      </p:sp>
    </p:spTree>
    <p:extLst>
      <p:ext uri="{BB962C8B-B14F-4D97-AF65-F5344CB8AC3E}">
        <p14:creationId xmlns:p14="http://schemas.microsoft.com/office/powerpoint/2010/main" val="14665129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15400" cy="1219200"/>
          </a:xfrm>
          <a:solidFill>
            <a:schemeClr val="accent4">
              <a:lumMod val="20000"/>
              <a:lumOff val="80000"/>
            </a:schemeClr>
          </a:solidFill>
        </p:spPr>
        <p:txBody>
          <a:bodyPr/>
          <a:lstStyle/>
          <a:p>
            <a:r>
              <a:rPr lang="en-US" altLang="vi-VN" sz="3600">
                <a:solidFill>
                  <a:srgbClr val="FF0000"/>
                </a:solidFill>
              </a:rPr>
              <a:t>Tóm tắt – ghi nhớ (phần 3 quy luật cơ bản)</a:t>
            </a:r>
            <a:endParaRPr lang="en-US" altLang="vi-VN" sz="3600" u="sng">
              <a:solidFill>
                <a:srgbClr val="FF0000"/>
              </a:solidFill>
            </a:endParaRPr>
          </a:p>
        </p:txBody>
      </p:sp>
      <p:sp>
        <p:nvSpPr>
          <p:cNvPr id="3" name="Content Placeholder 2"/>
          <p:cNvSpPr>
            <a:spLocks noGrp="1"/>
          </p:cNvSpPr>
          <p:nvPr>
            <p:ph sz="quarter" idx="1"/>
          </p:nvPr>
        </p:nvSpPr>
        <p:spPr>
          <a:xfrm>
            <a:off x="76200" y="1447800"/>
            <a:ext cx="8915400" cy="5410200"/>
          </a:xfrm>
          <a:ln>
            <a:solidFill>
              <a:srgbClr val="FF0000"/>
            </a:solidFill>
            <a:miter lim="800000"/>
            <a:headEnd/>
            <a:tailEnd/>
          </a:ln>
        </p:spPr>
        <p:txBody>
          <a:bodyPr/>
          <a:lstStyle/>
          <a:p>
            <a:pPr marL="514350" indent="-514350" algn="just">
              <a:buFont typeface="Tw Cen MT" panose="020B0602020104020603" pitchFamily="34" charset="0"/>
              <a:buAutoNum type="arabicParenR"/>
            </a:pPr>
            <a:r>
              <a:rPr lang="en-US" altLang="vi-VN" sz="3200" u="sng">
                <a:solidFill>
                  <a:srgbClr val="FF0000"/>
                </a:solidFill>
              </a:rPr>
              <a:t>QL mâu thuẫn: </a:t>
            </a:r>
            <a:r>
              <a:rPr lang="en-US" altLang="vi-VN" sz="3200"/>
              <a:t>giải</a:t>
            </a:r>
            <a:r>
              <a:rPr lang="en-US" altLang="vi-VN" sz="3200" u="sng"/>
              <a:t> quyết mâu thuẫn</a:t>
            </a:r>
            <a:r>
              <a:rPr lang="en-US" altLang="vi-VN" sz="3200"/>
              <a:t>: </a:t>
            </a:r>
            <a:r>
              <a:rPr lang="en-US" altLang="vi-VN" sz="3200" u="sng"/>
              <a:t>tìm ra sự thống nhất (điểm chung) giữa các mặt đối lập nhằm kết hợp biện chứng</a:t>
            </a:r>
            <a:r>
              <a:rPr lang="en-US" altLang="vi-VN" sz="3200"/>
              <a:t> giữa chúng.</a:t>
            </a:r>
          </a:p>
          <a:p>
            <a:pPr marL="514350" indent="-514350" algn="just">
              <a:buFont typeface="Tw Cen MT" panose="020B0602020104020603" pitchFamily="34" charset="0"/>
              <a:buAutoNum type="arabicParenR"/>
            </a:pPr>
            <a:r>
              <a:rPr lang="en-US" altLang="vi-VN" sz="3200" u="sng">
                <a:solidFill>
                  <a:srgbClr val="FF0000"/>
                </a:solidFill>
              </a:rPr>
              <a:t>QL lượng – chất: </a:t>
            </a:r>
            <a:r>
              <a:rPr lang="en-US" altLang="vi-VN" sz="3200"/>
              <a:t>kết hợp biện chứng giữa Lượng và Chất</a:t>
            </a:r>
          </a:p>
          <a:p>
            <a:pPr marL="514350" indent="-514350" algn="just">
              <a:buFont typeface="Tw Cen MT" panose="020B0602020104020603" pitchFamily="34" charset="0"/>
              <a:buAutoNum type="arabicParenR"/>
            </a:pPr>
            <a:r>
              <a:rPr lang="en-US" altLang="vi-VN" sz="3200" u="sng">
                <a:solidFill>
                  <a:srgbClr val="FF0000"/>
                </a:solidFill>
              </a:rPr>
              <a:t>QL phủ định phủ định: </a:t>
            </a:r>
            <a:r>
              <a:rPr lang="en-US" altLang="vi-VN" sz="3200"/>
              <a:t>kết hợp biện chứng giữa cái mới và cái cũ</a:t>
            </a:r>
          </a:p>
        </p:txBody>
      </p:sp>
    </p:spTree>
    <p:extLst>
      <p:ext uri="{BB962C8B-B14F-4D97-AF65-F5344CB8AC3E}">
        <p14:creationId xmlns:p14="http://schemas.microsoft.com/office/powerpoint/2010/main" val="14574861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subTitle" idx="1"/>
          </p:nvPr>
        </p:nvSpPr>
        <p:spPr>
          <a:xfrm>
            <a:off x="0" y="0"/>
            <a:ext cx="9144000" cy="6858000"/>
          </a:xfrm>
          <a:ln w="38100">
            <a:solidFill>
              <a:srgbClr val="00FFFF"/>
            </a:solidFill>
            <a:miter lim="800000"/>
            <a:headEnd/>
            <a:tailEnd/>
          </a:ln>
        </p:spPr>
        <p:txBody>
          <a:bodyPr/>
          <a:lstStyle/>
          <a:p>
            <a:pPr eaLnBrk="1" hangingPunct="1"/>
            <a:endParaRPr lang="en-US" altLang="en-US"/>
          </a:p>
        </p:txBody>
      </p:sp>
      <p:sp>
        <p:nvSpPr>
          <p:cNvPr id="87043" name="Oval 3"/>
          <p:cNvSpPr>
            <a:spLocks noChangeArrowheads="1"/>
          </p:cNvSpPr>
          <p:nvPr/>
        </p:nvSpPr>
        <p:spPr bwMode="auto">
          <a:xfrm>
            <a:off x="1143000" y="838200"/>
            <a:ext cx="6705600" cy="5181600"/>
          </a:xfrm>
          <a:prstGeom prst="ellipse">
            <a:avLst/>
          </a:prstGeom>
          <a:solidFill>
            <a:srgbClr val="FFFF00"/>
          </a:solidFill>
          <a:ln w="38100" algn="ctr">
            <a:solidFill>
              <a:srgbClr val="00FFFF"/>
            </a:solidFill>
            <a:round/>
            <a:headEnd/>
            <a:tailEnd/>
          </a:ln>
        </p:spPr>
        <p:txBody>
          <a:bodyPr wrap="none" anchor="ctr"/>
          <a:lstStyle>
            <a:lvl1pPr eaLnBrk="0" hangingPunct="0">
              <a:tabLst>
                <a:tab pos="854075"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854075"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854075"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854075"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854075"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854075"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854075"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854075"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854075" algn="l"/>
              </a:tabLs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pPr>
            <a:r>
              <a:rPr lang="en-US" altLang="en-US" sz="3200" b="1" dirty="0">
                <a:solidFill>
                  <a:srgbClr val="000000"/>
                </a:solidFill>
              </a:rPr>
              <a:t>HẾT PHẦN III </a:t>
            </a:r>
          </a:p>
          <a:p>
            <a:pPr algn="ctr" eaLnBrk="1" hangingPunct="1">
              <a:spcBef>
                <a:spcPct val="20000"/>
              </a:spcBef>
            </a:pPr>
            <a:r>
              <a:rPr lang="en-US" altLang="en-US" sz="3200" b="1" dirty="0">
                <a:solidFill>
                  <a:srgbClr val="000000"/>
                </a:solidFill>
              </a:rPr>
              <a:t>HẸN GẶP LẠI CÁC BẠN</a:t>
            </a:r>
          </a:p>
          <a:p>
            <a:pPr algn="ctr" eaLnBrk="1" hangingPunct="1">
              <a:spcBef>
                <a:spcPct val="20000"/>
              </a:spcBef>
            </a:pPr>
            <a:r>
              <a:rPr lang="en-US" altLang="en-US" sz="3200" b="1" dirty="0">
                <a:solidFill>
                  <a:srgbClr val="000000"/>
                </a:solidFill>
              </a:rPr>
              <a:t>Ở PHẦN IV CHƯƠNG 2</a:t>
            </a:r>
          </a:p>
          <a:p>
            <a:pPr algn="ctr" eaLnBrk="1" hangingPunct="1">
              <a:spcBef>
                <a:spcPct val="20000"/>
              </a:spcBef>
            </a:pPr>
            <a:endParaRPr lang="en-US" altLang="en-US" sz="3200" b="1" dirty="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subTitle" idx="1"/>
          </p:nvPr>
        </p:nvSpPr>
        <p:spPr>
          <a:xfrm>
            <a:off x="0" y="0"/>
            <a:ext cx="4572000" cy="6858000"/>
          </a:xfrm>
          <a:ln w="38100">
            <a:solidFill>
              <a:schemeClr val="tx1"/>
            </a:solidFill>
            <a:miter lim="800000"/>
            <a:headEnd/>
            <a:tailEnd/>
          </a:ln>
        </p:spPr>
        <p:txBody>
          <a:bodyPr/>
          <a:lstStyle/>
          <a:p>
            <a:pPr algn="just" eaLnBrk="1" hangingPunct="1"/>
            <a:r>
              <a:rPr lang="en-US" altLang="en-US" dirty="0"/>
              <a:t>	</a:t>
            </a:r>
            <a:r>
              <a:rPr lang="en-US" altLang="en-US" dirty="0" err="1">
                <a:solidFill>
                  <a:srgbClr val="FFFF00"/>
                </a:solidFill>
              </a:rPr>
              <a:t>Những</a:t>
            </a:r>
            <a:r>
              <a:rPr lang="en-US" altLang="en-US" dirty="0">
                <a:solidFill>
                  <a:srgbClr val="FFFF00"/>
                </a:solidFill>
              </a:rPr>
              <a:t> </a:t>
            </a:r>
            <a:r>
              <a:rPr lang="en-US" altLang="en-US" dirty="0" err="1">
                <a:solidFill>
                  <a:srgbClr val="FFFF00"/>
                </a:solidFill>
              </a:rPr>
              <a:t>đặc</a:t>
            </a:r>
            <a:r>
              <a:rPr lang="en-US" altLang="en-US" dirty="0">
                <a:solidFill>
                  <a:srgbClr val="FFFF00"/>
                </a:solidFill>
              </a:rPr>
              <a:t> </a:t>
            </a:r>
            <a:r>
              <a:rPr lang="en-US" altLang="en-US" dirty="0" err="1">
                <a:solidFill>
                  <a:srgbClr val="FFFF00"/>
                </a:solidFill>
              </a:rPr>
              <a:t>trưng</a:t>
            </a:r>
            <a:r>
              <a:rPr lang="en-US" altLang="en-US" dirty="0">
                <a:solidFill>
                  <a:srgbClr val="FFFF00"/>
                </a:solidFill>
              </a:rPr>
              <a:t> </a:t>
            </a:r>
            <a:r>
              <a:rPr lang="en-US" altLang="en-US" dirty="0" err="1">
                <a:solidFill>
                  <a:srgbClr val="FFFF00"/>
                </a:solidFill>
              </a:rPr>
              <a:t>cơ</a:t>
            </a:r>
            <a:r>
              <a:rPr lang="en-US" altLang="en-US" dirty="0">
                <a:solidFill>
                  <a:srgbClr val="FFFF00"/>
                </a:solidFill>
              </a:rPr>
              <a:t> </a:t>
            </a:r>
            <a:r>
              <a:rPr lang="en-US" altLang="en-US" dirty="0" err="1">
                <a:solidFill>
                  <a:srgbClr val="FFFF00"/>
                </a:solidFill>
              </a:rPr>
              <a:t>bản</a:t>
            </a:r>
            <a:r>
              <a:rPr lang="en-US" altLang="en-US" dirty="0">
                <a:solidFill>
                  <a:srgbClr val="FFFF00"/>
                </a:solidFill>
              </a:rPr>
              <a:t> </a:t>
            </a:r>
            <a:r>
              <a:rPr lang="en-US" altLang="en-US" dirty="0" err="1">
                <a:solidFill>
                  <a:srgbClr val="FFFF00"/>
                </a:solidFill>
              </a:rPr>
              <a:t>và</a:t>
            </a:r>
            <a:r>
              <a:rPr lang="en-US" altLang="en-US" dirty="0">
                <a:solidFill>
                  <a:srgbClr val="FFFF00"/>
                </a:solidFill>
              </a:rPr>
              <a:t> </a:t>
            </a:r>
            <a:r>
              <a:rPr lang="en-US" altLang="en-US" dirty="0" err="1">
                <a:solidFill>
                  <a:srgbClr val="FFFF00"/>
                </a:solidFill>
              </a:rPr>
              <a:t>vai</a:t>
            </a:r>
            <a:r>
              <a:rPr lang="en-US" altLang="en-US" dirty="0">
                <a:solidFill>
                  <a:srgbClr val="FFFF00"/>
                </a:solidFill>
              </a:rPr>
              <a:t> </a:t>
            </a:r>
            <a:r>
              <a:rPr lang="en-US" altLang="en-US" dirty="0" err="1">
                <a:solidFill>
                  <a:srgbClr val="FFFF00"/>
                </a:solidFill>
              </a:rPr>
              <a:t>trò</a:t>
            </a:r>
            <a:r>
              <a:rPr lang="en-US" altLang="en-US" dirty="0">
                <a:solidFill>
                  <a:srgbClr val="FFFF00"/>
                </a:solidFill>
              </a:rPr>
              <a:t> </a:t>
            </a:r>
            <a:r>
              <a:rPr lang="en-US" altLang="en-US" dirty="0" err="1">
                <a:solidFill>
                  <a:srgbClr val="FFFF00"/>
                </a:solidFill>
              </a:rPr>
              <a:t>của</a:t>
            </a:r>
            <a:r>
              <a:rPr lang="en-US" altLang="en-US" dirty="0">
                <a:solidFill>
                  <a:srgbClr val="FFFF00"/>
                </a:solidFill>
              </a:rPr>
              <a:t> </a:t>
            </a:r>
            <a:r>
              <a:rPr lang="en-US" altLang="en-US" dirty="0" err="1">
                <a:solidFill>
                  <a:srgbClr val="FFFF00"/>
                </a:solidFill>
              </a:rPr>
              <a:t>phép</a:t>
            </a:r>
            <a:r>
              <a:rPr lang="en-US" altLang="en-US" dirty="0">
                <a:solidFill>
                  <a:srgbClr val="FFFF00"/>
                </a:solidFill>
              </a:rPr>
              <a:t> </a:t>
            </a:r>
            <a:r>
              <a:rPr lang="en-US" altLang="en-US" dirty="0" err="1">
                <a:solidFill>
                  <a:srgbClr val="FFFF00"/>
                </a:solidFill>
              </a:rPr>
              <a:t>biện</a:t>
            </a:r>
            <a:r>
              <a:rPr lang="en-US" altLang="en-US" dirty="0">
                <a:solidFill>
                  <a:srgbClr val="FFFF00"/>
                </a:solidFill>
              </a:rPr>
              <a:t> </a:t>
            </a:r>
            <a:r>
              <a:rPr lang="en-US" altLang="en-US" dirty="0" err="1">
                <a:solidFill>
                  <a:srgbClr val="FFFF00"/>
                </a:solidFill>
              </a:rPr>
              <a:t>chứng</a:t>
            </a:r>
            <a:r>
              <a:rPr lang="en-US" altLang="en-US" dirty="0">
                <a:solidFill>
                  <a:srgbClr val="FFFF00"/>
                </a:solidFill>
              </a:rPr>
              <a:t> </a:t>
            </a:r>
            <a:r>
              <a:rPr lang="en-US" altLang="en-US" dirty="0" err="1">
                <a:solidFill>
                  <a:srgbClr val="FFFF00"/>
                </a:solidFill>
              </a:rPr>
              <a:t>duy</a:t>
            </a:r>
            <a:r>
              <a:rPr lang="en-US" altLang="en-US" dirty="0">
                <a:solidFill>
                  <a:srgbClr val="FFFF00"/>
                </a:solidFill>
              </a:rPr>
              <a:t> </a:t>
            </a:r>
            <a:r>
              <a:rPr lang="en-US" altLang="en-US" dirty="0" err="1">
                <a:solidFill>
                  <a:srgbClr val="FFFF00"/>
                </a:solidFill>
              </a:rPr>
              <a:t>vật</a:t>
            </a:r>
            <a:endParaRPr lang="en-US" altLang="en-US" dirty="0">
              <a:solidFill>
                <a:srgbClr val="FFFF00"/>
              </a:solidFill>
            </a:endParaRPr>
          </a:p>
          <a:p>
            <a:pPr algn="just" eaLnBrk="1" hangingPunct="1"/>
            <a:r>
              <a:rPr lang="en-US" altLang="en-US" dirty="0"/>
              <a:t>	</a:t>
            </a:r>
            <a:r>
              <a:rPr lang="en-US" altLang="en-US" dirty="0">
                <a:solidFill>
                  <a:srgbClr val="00FF00"/>
                </a:solidFill>
              </a:rPr>
              <a:t>Hai </a:t>
            </a:r>
            <a:r>
              <a:rPr lang="en-US" altLang="en-US" dirty="0" err="1">
                <a:solidFill>
                  <a:srgbClr val="00FF00"/>
                </a:solidFill>
              </a:rPr>
              <a:t>đặc</a:t>
            </a:r>
            <a:r>
              <a:rPr lang="en-US" altLang="en-US" dirty="0">
                <a:solidFill>
                  <a:srgbClr val="00FF00"/>
                </a:solidFill>
              </a:rPr>
              <a:t> </a:t>
            </a:r>
            <a:r>
              <a:rPr lang="en-US" altLang="en-US" dirty="0" err="1">
                <a:solidFill>
                  <a:srgbClr val="00FF00"/>
                </a:solidFill>
              </a:rPr>
              <a:t>trưng</a:t>
            </a:r>
            <a:r>
              <a:rPr lang="en-US" altLang="en-US" dirty="0">
                <a:solidFill>
                  <a:srgbClr val="00FF00"/>
                </a:solidFill>
              </a:rPr>
              <a:t> </a:t>
            </a:r>
            <a:r>
              <a:rPr lang="en-US" altLang="en-US" dirty="0" err="1">
                <a:solidFill>
                  <a:srgbClr val="00FF00"/>
                </a:solidFill>
              </a:rPr>
              <a:t>cơ</a:t>
            </a:r>
            <a:r>
              <a:rPr lang="en-US" altLang="en-US" dirty="0">
                <a:solidFill>
                  <a:srgbClr val="00FF00"/>
                </a:solidFill>
              </a:rPr>
              <a:t> </a:t>
            </a:r>
            <a:r>
              <a:rPr lang="en-US" altLang="en-US" dirty="0" err="1">
                <a:solidFill>
                  <a:srgbClr val="00FF00"/>
                </a:solidFill>
              </a:rPr>
              <a:t>bản</a:t>
            </a:r>
            <a:r>
              <a:rPr lang="en-US" altLang="en-US" dirty="0">
                <a:solidFill>
                  <a:srgbClr val="00FF00"/>
                </a:solidFill>
              </a:rPr>
              <a:t> </a:t>
            </a:r>
            <a:r>
              <a:rPr lang="en-US" altLang="en-US" dirty="0" err="1">
                <a:solidFill>
                  <a:srgbClr val="00FF00"/>
                </a:solidFill>
              </a:rPr>
              <a:t>của</a:t>
            </a:r>
            <a:r>
              <a:rPr lang="en-US" altLang="en-US" dirty="0">
                <a:solidFill>
                  <a:srgbClr val="00FF00"/>
                </a:solidFill>
              </a:rPr>
              <a:t> </a:t>
            </a:r>
            <a:r>
              <a:rPr lang="en-US" altLang="en-US" dirty="0" err="1">
                <a:solidFill>
                  <a:srgbClr val="00FF00"/>
                </a:solidFill>
              </a:rPr>
              <a:t>phép</a:t>
            </a:r>
            <a:r>
              <a:rPr lang="en-US" altLang="en-US" dirty="0">
                <a:solidFill>
                  <a:srgbClr val="00FF00"/>
                </a:solidFill>
              </a:rPr>
              <a:t> </a:t>
            </a:r>
            <a:r>
              <a:rPr lang="en-US" altLang="en-US" dirty="0" err="1">
                <a:solidFill>
                  <a:srgbClr val="00FF00"/>
                </a:solidFill>
              </a:rPr>
              <a:t>biện</a:t>
            </a:r>
            <a:r>
              <a:rPr lang="en-US" altLang="en-US" dirty="0">
                <a:solidFill>
                  <a:srgbClr val="00FF00"/>
                </a:solidFill>
              </a:rPr>
              <a:t> </a:t>
            </a:r>
            <a:r>
              <a:rPr lang="en-US" altLang="en-US" dirty="0" err="1">
                <a:solidFill>
                  <a:srgbClr val="00FF00"/>
                </a:solidFill>
              </a:rPr>
              <a:t>chứng</a:t>
            </a:r>
            <a:r>
              <a:rPr lang="en-US" altLang="en-US" dirty="0">
                <a:solidFill>
                  <a:srgbClr val="00FF00"/>
                </a:solidFill>
              </a:rPr>
              <a:t> </a:t>
            </a:r>
            <a:r>
              <a:rPr lang="en-US" altLang="en-US" dirty="0" err="1">
                <a:solidFill>
                  <a:srgbClr val="00FF00"/>
                </a:solidFill>
              </a:rPr>
              <a:t>duy</a:t>
            </a:r>
            <a:r>
              <a:rPr lang="en-US" altLang="en-US" dirty="0">
                <a:solidFill>
                  <a:srgbClr val="00FF00"/>
                </a:solidFill>
              </a:rPr>
              <a:t> </a:t>
            </a:r>
            <a:r>
              <a:rPr lang="en-US" altLang="en-US" dirty="0" err="1">
                <a:solidFill>
                  <a:srgbClr val="00FF00"/>
                </a:solidFill>
              </a:rPr>
              <a:t>vật</a:t>
            </a:r>
            <a:r>
              <a:rPr lang="en-US" altLang="en-US" dirty="0">
                <a:solidFill>
                  <a:srgbClr val="00FF00"/>
                </a:solidFill>
              </a:rPr>
              <a:t>.</a:t>
            </a:r>
          </a:p>
          <a:p>
            <a:pPr algn="just" eaLnBrk="1" hangingPunct="1"/>
            <a:endParaRPr lang="en-US" altLang="en-US" dirty="0"/>
          </a:p>
          <a:p>
            <a:pPr algn="just" eaLnBrk="1" hangingPunct="1"/>
            <a:r>
              <a:rPr lang="en-US" altLang="en-US" dirty="0"/>
              <a:t>	+ </a:t>
            </a:r>
            <a:r>
              <a:rPr lang="en-US" altLang="en-US" dirty="0" err="1"/>
              <a:t>Đây</a:t>
            </a:r>
            <a:r>
              <a:rPr lang="en-US" altLang="en-US" dirty="0"/>
              <a:t> </a:t>
            </a:r>
            <a:r>
              <a:rPr lang="en-US" altLang="en-US" dirty="0" err="1"/>
              <a:t>là</a:t>
            </a:r>
            <a:r>
              <a:rPr lang="en-US" altLang="en-US" dirty="0"/>
              <a:t> </a:t>
            </a:r>
            <a:r>
              <a:rPr lang="en-US" altLang="en-US" dirty="0" err="1"/>
              <a:t>phép</a:t>
            </a:r>
            <a:r>
              <a:rPr lang="en-US" altLang="en-US" dirty="0"/>
              <a:t> </a:t>
            </a:r>
            <a:r>
              <a:rPr lang="en-US" altLang="en-US" dirty="0" err="1"/>
              <a:t>biện</a:t>
            </a:r>
            <a:r>
              <a:rPr lang="en-US" altLang="en-US" dirty="0"/>
              <a:t> </a:t>
            </a:r>
            <a:r>
              <a:rPr lang="en-US" altLang="en-US" dirty="0" err="1"/>
              <a:t>chứng</a:t>
            </a:r>
            <a:r>
              <a:rPr lang="en-US" altLang="en-US" dirty="0"/>
              <a:t> </a:t>
            </a:r>
            <a:r>
              <a:rPr lang="en-US" altLang="en-US" dirty="0" err="1"/>
              <a:t>được</a:t>
            </a:r>
            <a:r>
              <a:rPr lang="en-US" altLang="en-US" dirty="0"/>
              <a:t> </a:t>
            </a:r>
            <a:r>
              <a:rPr lang="en-US" altLang="en-US" dirty="0" err="1"/>
              <a:t>xác</a:t>
            </a:r>
            <a:r>
              <a:rPr lang="en-US" altLang="en-US" dirty="0"/>
              <a:t> </a:t>
            </a:r>
            <a:r>
              <a:rPr lang="en-US" altLang="en-US" dirty="0" err="1"/>
              <a:t>lập</a:t>
            </a:r>
            <a:r>
              <a:rPr lang="en-US" altLang="en-US" dirty="0"/>
              <a:t> </a:t>
            </a:r>
            <a:r>
              <a:rPr lang="en-US" altLang="en-US" dirty="0" err="1"/>
              <a:t>trên</a:t>
            </a:r>
            <a:r>
              <a:rPr lang="en-US" altLang="en-US" dirty="0"/>
              <a:t> </a:t>
            </a:r>
            <a:r>
              <a:rPr lang="en-US" altLang="en-US" dirty="0" err="1"/>
              <a:t>nền</a:t>
            </a:r>
            <a:r>
              <a:rPr lang="en-US" altLang="en-US" dirty="0"/>
              <a:t> </a:t>
            </a:r>
            <a:r>
              <a:rPr lang="en-US" altLang="en-US" dirty="0" err="1"/>
              <a:t>tảng</a:t>
            </a:r>
            <a:r>
              <a:rPr lang="en-US" altLang="en-US" dirty="0"/>
              <a:t> </a:t>
            </a:r>
            <a:r>
              <a:rPr lang="en-US" altLang="en-US" dirty="0" err="1"/>
              <a:t>của</a:t>
            </a:r>
            <a:r>
              <a:rPr lang="en-US" altLang="en-US" dirty="0"/>
              <a:t> </a:t>
            </a:r>
            <a:r>
              <a:rPr lang="en-US" altLang="en-US" dirty="0" err="1"/>
              <a:t>thế</a:t>
            </a:r>
            <a:r>
              <a:rPr lang="en-US" altLang="en-US" dirty="0"/>
              <a:t> </a:t>
            </a:r>
            <a:r>
              <a:rPr lang="en-US" altLang="en-US" dirty="0" err="1"/>
              <a:t>giới</a:t>
            </a:r>
            <a:r>
              <a:rPr lang="en-US" altLang="en-US" dirty="0"/>
              <a:t> </a:t>
            </a:r>
            <a:r>
              <a:rPr lang="en-US" altLang="en-US" dirty="0" err="1"/>
              <a:t>quan</a:t>
            </a:r>
            <a:r>
              <a:rPr lang="en-US" altLang="en-US" dirty="0"/>
              <a:t> </a:t>
            </a:r>
            <a:r>
              <a:rPr lang="en-US" altLang="en-US" dirty="0" err="1"/>
              <a:t>duy</a:t>
            </a:r>
            <a:r>
              <a:rPr lang="en-US" altLang="en-US" dirty="0"/>
              <a:t> </a:t>
            </a:r>
            <a:r>
              <a:rPr lang="en-US" altLang="en-US" dirty="0" err="1"/>
              <a:t>vật</a:t>
            </a:r>
            <a:r>
              <a:rPr lang="en-US" altLang="en-US" dirty="0"/>
              <a:t> </a:t>
            </a:r>
            <a:r>
              <a:rPr lang="en-US" altLang="en-US" dirty="0" err="1"/>
              <a:t>khoa</a:t>
            </a:r>
            <a:r>
              <a:rPr lang="en-US" altLang="en-US" dirty="0"/>
              <a:t> </a:t>
            </a:r>
            <a:r>
              <a:rPr lang="en-US" altLang="en-US" dirty="0" err="1"/>
              <a:t>học</a:t>
            </a:r>
            <a:r>
              <a:rPr lang="en-US" altLang="en-US" dirty="0"/>
              <a:t>.</a:t>
            </a:r>
          </a:p>
        </p:txBody>
      </p:sp>
      <p:pic>
        <p:nvPicPr>
          <p:cNvPr id="161794" name="Picture 2" descr="http://chungta.com/Thumbnail.ashx/0/180/0/F9FBD20AA1DA40D3B65A27EF0AF5F9CE/Heraclit_520-460_truoc_C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2225"/>
            <a:ext cx="4572000" cy="501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ChangeArrowheads="1"/>
          </p:cNvSpPr>
          <p:nvPr/>
        </p:nvSpPr>
        <p:spPr bwMode="auto">
          <a:xfrm>
            <a:off x="4676775" y="5522913"/>
            <a:ext cx="4357688" cy="461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vi-VN" altLang="en-US" sz="2400" b="1"/>
              <a:t>Hêraclít (520 - 460 trước CN)</a:t>
            </a:r>
            <a:endParaRPr lang="en-US" altLang="en-US" sz="2400" b="1"/>
          </a:p>
        </p:txBody>
      </p:sp>
      <p:pic>
        <p:nvPicPr>
          <p:cNvPr id="161796" name="Picture 4" descr="http://files.chungta.com/Image.ashx/image=pjpeg/8e5b6a8d15074bdabcbacec8c4830299-hê-ghen.jpg/hê-ghe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0"/>
            <a:ext cx="4572000" cy="603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5410200" y="6215063"/>
            <a:ext cx="2819400" cy="461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t>HÊ GHEN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86018">
                                            <p:txEl>
                                              <p:pRg st="0" end="0"/>
                                            </p:txEl>
                                          </p:spTgt>
                                        </p:tgtEl>
                                        <p:attrNameLst>
                                          <p:attrName>style.visibility</p:attrName>
                                        </p:attrNameLst>
                                      </p:cBhvr>
                                      <p:to>
                                        <p:strVal val="visible"/>
                                      </p:to>
                                    </p:set>
                                    <p:anim calcmode="lin" valueType="num">
                                      <p:cBhvr>
                                        <p:cTn id="7" dur="500" fill="hold"/>
                                        <p:tgtEl>
                                          <p:spTgt spid="8601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601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6018">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86018">
                                            <p:txEl>
                                              <p:pRg st="1" end="1"/>
                                            </p:txEl>
                                          </p:spTgt>
                                        </p:tgtEl>
                                        <p:attrNameLst>
                                          <p:attrName>style.visibility</p:attrName>
                                        </p:attrNameLst>
                                      </p:cBhvr>
                                      <p:to>
                                        <p:strVal val="visible"/>
                                      </p:to>
                                    </p:set>
                                    <p:anim calcmode="lin" valueType="num">
                                      <p:cBhvr>
                                        <p:cTn id="14" dur="500" fill="hold"/>
                                        <p:tgtEl>
                                          <p:spTgt spid="86018">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86018">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86018">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86018">
                                            <p:txEl>
                                              <p:pRg st="3" end="3"/>
                                            </p:txEl>
                                          </p:spTgt>
                                        </p:tgtEl>
                                        <p:attrNameLst>
                                          <p:attrName>style.visibility</p:attrName>
                                        </p:attrNameLst>
                                      </p:cBhvr>
                                      <p:to>
                                        <p:strVal val="visible"/>
                                      </p:to>
                                    </p:set>
                                    <p:anim calcmode="lin" valueType="num">
                                      <p:cBhvr>
                                        <p:cTn id="21" dur="500" fill="hold"/>
                                        <p:tgtEl>
                                          <p:spTgt spid="86018">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86018">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86018">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161794"/>
                                        </p:tgtEl>
                                        <p:attrNameLst>
                                          <p:attrName>style.visibility</p:attrName>
                                        </p:attrNameLst>
                                      </p:cBhvr>
                                      <p:to>
                                        <p:strVal val="visible"/>
                                      </p:to>
                                    </p:set>
                                    <p:anim calcmode="lin" valueType="num">
                                      <p:cBhvr>
                                        <p:cTn id="28" dur="500" fill="hold"/>
                                        <p:tgtEl>
                                          <p:spTgt spid="161794"/>
                                        </p:tgtEl>
                                        <p:attrNameLst>
                                          <p:attrName>ppt_w</p:attrName>
                                        </p:attrNameLst>
                                      </p:cBhvr>
                                      <p:tavLst>
                                        <p:tav tm="0">
                                          <p:val>
                                            <p:fltVal val="0"/>
                                          </p:val>
                                        </p:tav>
                                        <p:tav tm="100000">
                                          <p:val>
                                            <p:strVal val="#ppt_w"/>
                                          </p:val>
                                        </p:tav>
                                      </p:tavLst>
                                    </p:anim>
                                    <p:anim calcmode="lin" valueType="num">
                                      <p:cBhvr>
                                        <p:cTn id="29" dur="500" fill="hold"/>
                                        <p:tgtEl>
                                          <p:spTgt spid="161794"/>
                                        </p:tgtEl>
                                        <p:attrNameLst>
                                          <p:attrName>ppt_h</p:attrName>
                                        </p:attrNameLst>
                                      </p:cBhvr>
                                      <p:tavLst>
                                        <p:tav tm="0">
                                          <p:val>
                                            <p:fltVal val="0"/>
                                          </p:val>
                                        </p:tav>
                                        <p:tav tm="100000">
                                          <p:val>
                                            <p:strVal val="#ppt_h"/>
                                          </p:val>
                                        </p:tav>
                                      </p:tavLst>
                                    </p:anim>
                                    <p:animEffect transition="in" filter="fade">
                                      <p:cBhvr>
                                        <p:cTn id="30" dur="500"/>
                                        <p:tgtEl>
                                          <p:spTgt spid="161794"/>
                                        </p:tgtEl>
                                      </p:cBhvr>
                                    </p:animEffect>
                                  </p:childTnLst>
                                </p:cTn>
                              </p:par>
                              <p:par>
                                <p:cTn id="31" presetID="53"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ppt_w</p:attrName>
                                        </p:attrNameLst>
                                      </p:cBhvr>
                                      <p:tavLst>
                                        <p:tav tm="0">
                                          <p:val>
                                            <p:fltVal val="0"/>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animEffect transition="in" filter="fade">
                                      <p:cBhvr>
                                        <p:cTn id="35" dur="500"/>
                                        <p:tgtEl>
                                          <p:spTgt spid="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3" presetClass="entr" presetSubtype="0" fill="hold" nodeType="clickEffect">
                                  <p:stCondLst>
                                    <p:cond delay="0"/>
                                  </p:stCondLst>
                                  <p:childTnLst>
                                    <p:set>
                                      <p:cBhvr>
                                        <p:cTn id="39" dur="1" fill="hold">
                                          <p:stCondLst>
                                            <p:cond delay="0"/>
                                          </p:stCondLst>
                                        </p:cTn>
                                        <p:tgtEl>
                                          <p:spTgt spid="161796"/>
                                        </p:tgtEl>
                                        <p:attrNameLst>
                                          <p:attrName>style.visibility</p:attrName>
                                        </p:attrNameLst>
                                      </p:cBhvr>
                                      <p:to>
                                        <p:strVal val="visible"/>
                                      </p:to>
                                    </p:set>
                                    <p:anim calcmode="lin" valueType="num">
                                      <p:cBhvr>
                                        <p:cTn id="40" dur="500" fill="hold"/>
                                        <p:tgtEl>
                                          <p:spTgt spid="161796"/>
                                        </p:tgtEl>
                                        <p:attrNameLst>
                                          <p:attrName>ppt_w</p:attrName>
                                        </p:attrNameLst>
                                      </p:cBhvr>
                                      <p:tavLst>
                                        <p:tav tm="0">
                                          <p:val>
                                            <p:fltVal val="0"/>
                                          </p:val>
                                        </p:tav>
                                        <p:tav tm="100000">
                                          <p:val>
                                            <p:strVal val="#ppt_w"/>
                                          </p:val>
                                        </p:tav>
                                      </p:tavLst>
                                    </p:anim>
                                    <p:anim calcmode="lin" valueType="num">
                                      <p:cBhvr>
                                        <p:cTn id="41" dur="500" fill="hold"/>
                                        <p:tgtEl>
                                          <p:spTgt spid="161796"/>
                                        </p:tgtEl>
                                        <p:attrNameLst>
                                          <p:attrName>ppt_h</p:attrName>
                                        </p:attrNameLst>
                                      </p:cBhvr>
                                      <p:tavLst>
                                        <p:tav tm="0">
                                          <p:val>
                                            <p:fltVal val="0"/>
                                          </p:val>
                                        </p:tav>
                                        <p:tav tm="100000">
                                          <p:val>
                                            <p:strVal val="#ppt_h"/>
                                          </p:val>
                                        </p:tav>
                                      </p:tavLst>
                                    </p:anim>
                                    <p:animEffect transition="in" filter="fade">
                                      <p:cBhvr>
                                        <p:cTn id="42" dur="500"/>
                                        <p:tgtEl>
                                          <p:spTgt spid="161796"/>
                                        </p:tgtEl>
                                      </p:cBhvr>
                                    </p:animEffect>
                                  </p:childTnLst>
                                </p:cTn>
                              </p:par>
                              <p:par>
                                <p:cTn id="43" presetID="53"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p:cTn id="45" dur="500" fill="hold"/>
                                        <p:tgtEl>
                                          <p:spTgt spid="6"/>
                                        </p:tgtEl>
                                        <p:attrNameLst>
                                          <p:attrName>ppt_w</p:attrName>
                                        </p:attrNameLst>
                                      </p:cBhvr>
                                      <p:tavLst>
                                        <p:tav tm="0">
                                          <p:val>
                                            <p:fltVal val="0"/>
                                          </p:val>
                                        </p:tav>
                                        <p:tav tm="100000">
                                          <p:val>
                                            <p:strVal val="#ppt_w"/>
                                          </p:val>
                                        </p:tav>
                                      </p:tavLst>
                                    </p:anim>
                                    <p:anim calcmode="lin" valueType="num">
                                      <p:cBhvr>
                                        <p:cTn id="46" dur="500" fill="hold"/>
                                        <p:tgtEl>
                                          <p:spTgt spid="6"/>
                                        </p:tgtEl>
                                        <p:attrNameLst>
                                          <p:attrName>ppt_h</p:attrName>
                                        </p:attrNameLst>
                                      </p:cBhvr>
                                      <p:tavLst>
                                        <p:tav tm="0">
                                          <p:val>
                                            <p:fltVal val="0"/>
                                          </p:val>
                                        </p:tav>
                                        <p:tav tm="100000">
                                          <p:val>
                                            <p:strVal val="#ppt_h"/>
                                          </p:val>
                                        </p:tav>
                                      </p:tavLst>
                                    </p:anim>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build="p"/>
      <p:bldP spid="4"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subTitle" idx="1"/>
          </p:nvPr>
        </p:nvSpPr>
        <p:spPr>
          <a:xfrm>
            <a:off x="0" y="0"/>
            <a:ext cx="4572000" cy="6858000"/>
          </a:xfrm>
          <a:ln w="38100">
            <a:solidFill>
              <a:schemeClr val="tx1"/>
            </a:solidFill>
            <a:miter lim="800000"/>
            <a:headEnd/>
            <a:tailEnd/>
          </a:ln>
        </p:spPr>
        <p:txBody>
          <a:bodyPr/>
          <a:lstStyle/>
          <a:p>
            <a:pPr algn="just" eaLnBrk="1" hangingPunct="1"/>
            <a:r>
              <a:rPr lang="en-US" altLang="en-US" dirty="0"/>
              <a:t>	+ </a:t>
            </a:r>
            <a:r>
              <a:rPr lang="en-US" altLang="en-US" dirty="0" err="1"/>
              <a:t>Đây</a:t>
            </a:r>
            <a:r>
              <a:rPr lang="en-US" altLang="en-US" dirty="0"/>
              <a:t> </a:t>
            </a:r>
            <a:r>
              <a:rPr lang="en-US" altLang="en-US" dirty="0" err="1"/>
              <a:t>là</a:t>
            </a:r>
            <a:r>
              <a:rPr lang="en-US" altLang="en-US" dirty="0"/>
              <a:t> </a:t>
            </a:r>
            <a:r>
              <a:rPr lang="en-US" altLang="en-US" dirty="0" err="1"/>
              <a:t>phép</a:t>
            </a:r>
            <a:r>
              <a:rPr lang="en-US" altLang="en-US" dirty="0"/>
              <a:t> </a:t>
            </a:r>
            <a:r>
              <a:rPr lang="en-US" altLang="en-US" dirty="0" err="1"/>
              <a:t>biện</a:t>
            </a:r>
            <a:r>
              <a:rPr lang="en-US" altLang="en-US" dirty="0"/>
              <a:t> </a:t>
            </a:r>
            <a:r>
              <a:rPr lang="en-US" altLang="en-US" dirty="0" err="1"/>
              <a:t>chứng</a:t>
            </a:r>
            <a:r>
              <a:rPr lang="en-US" altLang="en-US" dirty="0"/>
              <a:t> </a:t>
            </a:r>
            <a:r>
              <a:rPr lang="en-US" altLang="en-US" dirty="0" err="1"/>
              <a:t>có</a:t>
            </a:r>
            <a:r>
              <a:rPr lang="en-US" altLang="en-US" dirty="0"/>
              <a:t> </a:t>
            </a:r>
            <a:r>
              <a:rPr lang="en-US" altLang="en-US" dirty="0" err="1"/>
              <a:t>sự</a:t>
            </a:r>
            <a:r>
              <a:rPr lang="en-US" altLang="en-US" dirty="0"/>
              <a:t> </a:t>
            </a:r>
            <a:r>
              <a:rPr lang="en-US" altLang="en-US" dirty="0" err="1"/>
              <a:t>thống</a:t>
            </a:r>
            <a:r>
              <a:rPr lang="en-US" altLang="en-US" dirty="0"/>
              <a:t> </a:t>
            </a:r>
            <a:r>
              <a:rPr lang="en-US" altLang="en-US" dirty="0" err="1"/>
              <a:t>nhất</a:t>
            </a:r>
            <a:r>
              <a:rPr lang="en-US" altLang="en-US" dirty="0"/>
              <a:t> </a:t>
            </a:r>
            <a:r>
              <a:rPr lang="en-US" altLang="en-US" dirty="0" err="1"/>
              <a:t>giữa</a:t>
            </a:r>
            <a:r>
              <a:rPr lang="en-US" altLang="en-US" dirty="0"/>
              <a:t> </a:t>
            </a:r>
            <a:r>
              <a:rPr lang="en-US" altLang="en-US" dirty="0" err="1"/>
              <a:t>nội</a:t>
            </a:r>
            <a:r>
              <a:rPr lang="en-US" altLang="en-US" dirty="0"/>
              <a:t> dung </a:t>
            </a:r>
            <a:r>
              <a:rPr lang="en-US" altLang="en-US" dirty="0" err="1"/>
              <a:t>thế</a:t>
            </a:r>
            <a:r>
              <a:rPr lang="en-US" altLang="en-US" dirty="0"/>
              <a:t> </a:t>
            </a:r>
            <a:r>
              <a:rPr lang="en-US" altLang="en-US" dirty="0" err="1"/>
              <a:t>giới</a:t>
            </a:r>
            <a:r>
              <a:rPr lang="en-US" altLang="en-US" dirty="0"/>
              <a:t> </a:t>
            </a:r>
            <a:r>
              <a:rPr lang="en-US" altLang="en-US" dirty="0" err="1"/>
              <a:t>quan</a:t>
            </a:r>
            <a:r>
              <a:rPr lang="en-US" altLang="en-US" dirty="0"/>
              <a:t> (</a:t>
            </a:r>
            <a:r>
              <a:rPr lang="en-US" altLang="en-US" dirty="0" err="1"/>
              <a:t>duy</a:t>
            </a:r>
            <a:r>
              <a:rPr lang="en-US" altLang="en-US" dirty="0"/>
              <a:t> </a:t>
            </a:r>
            <a:r>
              <a:rPr lang="en-US" altLang="en-US" dirty="0" err="1"/>
              <a:t>vật</a:t>
            </a:r>
            <a:r>
              <a:rPr lang="en-US" altLang="en-US" dirty="0"/>
              <a:t> </a:t>
            </a:r>
            <a:r>
              <a:rPr lang="en-US" altLang="en-US" dirty="0" err="1"/>
              <a:t>biện</a:t>
            </a:r>
            <a:r>
              <a:rPr lang="en-US" altLang="en-US" dirty="0"/>
              <a:t> </a:t>
            </a:r>
            <a:r>
              <a:rPr lang="en-US" altLang="en-US" dirty="0" err="1"/>
              <a:t>chứng</a:t>
            </a:r>
            <a:r>
              <a:rPr lang="en-US" altLang="en-US" dirty="0"/>
              <a:t> ) </a:t>
            </a:r>
            <a:r>
              <a:rPr lang="en-US" altLang="en-US" dirty="0" err="1"/>
              <a:t>và</a:t>
            </a:r>
            <a:r>
              <a:rPr lang="en-US" altLang="en-US" dirty="0"/>
              <a:t> </a:t>
            </a:r>
            <a:r>
              <a:rPr lang="en-US" altLang="en-US" dirty="0" err="1"/>
              <a:t>phương</a:t>
            </a:r>
            <a:r>
              <a:rPr lang="en-US" altLang="en-US" dirty="0"/>
              <a:t> </a:t>
            </a:r>
            <a:r>
              <a:rPr lang="en-US" altLang="en-US" dirty="0" err="1"/>
              <a:t>pháp</a:t>
            </a:r>
            <a:r>
              <a:rPr lang="en-US" altLang="en-US" dirty="0"/>
              <a:t> </a:t>
            </a:r>
            <a:r>
              <a:rPr lang="en-US" altLang="en-US" dirty="0" err="1"/>
              <a:t>luận</a:t>
            </a:r>
            <a:r>
              <a:rPr lang="en-US" altLang="en-US" dirty="0"/>
              <a:t> ( </a:t>
            </a:r>
            <a:r>
              <a:rPr lang="en-US" altLang="en-US" dirty="0" err="1"/>
              <a:t>biện</a:t>
            </a:r>
            <a:r>
              <a:rPr lang="en-US" altLang="en-US" dirty="0"/>
              <a:t> </a:t>
            </a:r>
            <a:r>
              <a:rPr lang="en-US" altLang="en-US" dirty="0" err="1"/>
              <a:t>chứng</a:t>
            </a:r>
            <a:r>
              <a:rPr lang="en-US" altLang="en-US" dirty="0"/>
              <a:t> </a:t>
            </a:r>
            <a:r>
              <a:rPr lang="en-US" altLang="en-US" dirty="0" err="1"/>
              <a:t>duy</a:t>
            </a:r>
            <a:r>
              <a:rPr lang="en-US" altLang="en-US" dirty="0"/>
              <a:t> </a:t>
            </a:r>
            <a:r>
              <a:rPr lang="en-US" altLang="en-US" dirty="0" err="1"/>
              <a:t>vật</a:t>
            </a:r>
            <a:r>
              <a:rPr lang="en-US" altLang="en-US" dirty="0"/>
              <a:t> ) do </a:t>
            </a:r>
            <a:r>
              <a:rPr lang="en-US" altLang="en-US" dirty="0" err="1"/>
              <a:t>đó</a:t>
            </a:r>
            <a:r>
              <a:rPr lang="en-US" altLang="en-US" dirty="0"/>
              <a:t> </a:t>
            </a:r>
            <a:r>
              <a:rPr lang="en-US" altLang="en-US" dirty="0" err="1"/>
              <a:t>nó</a:t>
            </a:r>
            <a:r>
              <a:rPr lang="en-US" altLang="en-US" dirty="0"/>
              <a:t> </a:t>
            </a:r>
            <a:r>
              <a:rPr lang="en-US" altLang="en-US" dirty="0" err="1"/>
              <a:t>không</a:t>
            </a:r>
            <a:r>
              <a:rPr lang="en-US" altLang="en-US" dirty="0"/>
              <a:t> </a:t>
            </a:r>
            <a:r>
              <a:rPr lang="en-US" altLang="en-US" dirty="0" err="1"/>
              <a:t>dừng</a:t>
            </a:r>
            <a:r>
              <a:rPr lang="en-US" altLang="en-US" dirty="0"/>
              <a:t> </a:t>
            </a:r>
            <a:r>
              <a:rPr lang="en-US" altLang="en-US" dirty="0" err="1"/>
              <a:t>lại</a:t>
            </a:r>
            <a:r>
              <a:rPr lang="en-US" altLang="en-US" dirty="0"/>
              <a:t> ở </a:t>
            </a:r>
            <a:r>
              <a:rPr lang="en-US" altLang="en-US" dirty="0" err="1"/>
              <a:t>sự</a:t>
            </a:r>
            <a:r>
              <a:rPr lang="en-US" altLang="en-US" dirty="0"/>
              <a:t> </a:t>
            </a:r>
            <a:r>
              <a:rPr lang="en-US" altLang="en-US" dirty="0" err="1"/>
              <a:t>giải</a:t>
            </a:r>
            <a:r>
              <a:rPr lang="en-US" altLang="en-US" dirty="0"/>
              <a:t> </a:t>
            </a:r>
            <a:r>
              <a:rPr lang="en-US" altLang="en-US" dirty="0" err="1"/>
              <a:t>thích</a:t>
            </a:r>
            <a:r>
              <a:rPr lang="en-US" altLang="en-US" dirty="0"/>
              <a:t> </a:t>
            </a:r>
            <a:r>
              <a:rPr lang="en-US" altLang="en-US" dirty="0" err="1"/>
              <a:t>thế</a:t>
            </a:r>
            <a:r>
              <a:rPr lang="en-US" altLang="en-US" dirty="0"/>
              <a:t> </a:t>
            </a:r>
            <a:r>
              <a:rPr lang="en-US" altLang="en-US" dirty="0" err="1"/>
              <a:t>giới</a:t>
            </a:r>
            <a:r>
              <a:rPr lang="en-US" altLang="en-US" dirty="0"/>
              <a:t> </a:t>
            </a:r>
            <a:r>
              <a:rPr lang="en-US" altLang="en-US" dirty="0" err="1"/>
              <a:t>mà</a:t>
            </a:r>
            <a:r>
              <a:rPr lang="en-US" altLang="en-US" dirty="0"/>
              <a:t> </a:t>
            </a:r>
            <a:r>
              <a:rPr lang="en-US" altLang="en-US" dirty="0" err="1"/>
              <a:t>còn</a:t>
            </a:r>
            <a:r>
              <a:rPr lang="en-US" altLang="en-US" dirty="0"/>
              <a:t> </a:t>
            </a:r>
            <a:r>
              <a:rPr lang="en-US" altLang="en-US" dirty="0" err="1"/>
              <a:t>là</a:t>
            </a:r>
            <a:r>
              <a:rPr lang="en-US" altLang="en-US" dirty="0"/>
              <a:t> </a:t>
            </a:r>
            <a:r>
              <a:rPr lang="en-US" altLang="en-US" dirty="0" err="1"/>
              <a:t>công</a:t>
            </a:r>
            <a:r>
              <a:rPr lang="en-US" altLang="en-US" dirty="0"/>
              <a:t> </a:t>
            </a:r>
            <a:r>
              <a:rPr lang="en-US" altLang="en-US" dirty="0" err="1"/>
              <a:t>cụ</a:t>
            </a:r>
            <a:r>
              <a:rPr lang="en-US" altLang="en-US" dirty="0"/>
              <a:t> </a:t>
            </a:r>
            <a:r>
              <a:rPr lang="en-US" altLang="en-US" dirty="0" err="1"/>
              <a:t>để</a:t>
            </a:r>
            <a:r>
              <a:rPr lang="en-US" altLang="en-US" dirty="0"/>
              <a:t> </a:t>
            </a:r>
            <a:r>
              <a:rPr lang="en-US" altLang="en-US" dirty="0" err="1"/>
              <a:t>nhận</a:t>
            </a:r>
            <a:r>
              <a:rPr lang="en-US" altLang="en-US" dirty="0"/>
              <a:t> </a:t>
            </a:r>
            <a:r>
              <a:rPr lang="en-US" altLang="en-US" dirty="0" err="1"/>
              <a:t>thức</a:t>
            </a:r>
            <a:r>
              <a:rPr lang="en-US" altLang="en-US" dirty="0"/>
              <a:t> </a:t>
            </a:r>
            <a:r>
              <a:rPr lang="en-US" altLang="en-US" dirty="0" err="1"/>
              <a:t>thế</a:t>
            </a:r>
            <a:r>
              <a:rPr lang="en-US" altLang="en-US" dirty="0"/>
              <a:t> </a:t>
            </a:r>
            <a:r>
              <a:rPr lang="en-US" altLang="en-US" dirty="0" err="1"/>
              <a:t>giới</a:t>
            </a:r>
            <a:r>
              <a:rPr lang="en-US" altLang="en-US" dirty="0"/>
              <a:t> </a:t>
            </a:r>
            <a:r>
              <a:rPr lang="en-US" altLang="en-US" dirty="0" err="1"/>
              <a:t>và</a:t>
            </a:r>
            <a:r>
              <a:rPr lang="en-US" altLang="en-US" dirty="0"/>
              <a:t> </a:t>
            </a:r>
            <a:r>
              <a:rPr lang="en-US" altLang="en-US" dirty="0" err="1"/>
              <a:t>cải</a:t>
            </a:r>
            <a:r>
              <a:rPr lang="en-US" altLang="en-US" dirty="0"/>
              <a:t> </a:t>
            </a:r>
            <a:r>
              <a:rPr lang="en-US" altLang="en-US" dirty="0" err="1"/>
              <a:t>tạo</a:t>
            </a:r>
            <a:r>
              <a:rPr lang="en-US" altLang="en-US" dirty="0"/>
              <a:t> </a:t>
            </a:r>
            <a:r>
              <a:rPr lang="en-US" altLang="en-US" dirty="0" err="1"/>
              <a:t>thế</a:t>
            </a:r>
            <a:r>
              <a:rPr lang="en-US" altLang="en-US" dirty="0"/>
              <a:t> </a:t>
            </a:r>
            <a:r>
              <a:rPr lang="en-US" altLang="en-US" dirty="0" err="1"/>
              <a:t>giới</a:t>
            </a:r>
            <a:r>
              <a:rPr lang="en-US" altLang="en-US" dirty="0"/>
              <a:t>.</a:t>
            </a:r>
          </a:p>
        </p:txBody>
      </p:sp>
      <p:pic>
        <p:nvPicPr>
          <p:cNvPr id="159746" name="Picture 2" descr="http://winwin360.com/upload_img/detail_img/55200914034Chia%20khoa%20thanh%20co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8350" y="0"/>
            <a:ext cx="456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86018">
                                            <p:txEl>
                                              <p:pRg st="0" end="0"/>
                                            </p:txEl>
                                          </p:spTgt>
                                        </p:tgtEl>
                                        <p:attrNameLst>
                                          <p:attrName>style.visibility</p:attrName>
                                        </p:attrNameLst>
                                      </p:cBhvr>
                                      <p:to>
                                        <p:strVal val="visible"/>
                                      </p:to>
                                    </p:set>
                                    <p:anim calcmode="lin" valueType="num">
                                      <p:cBhvr>
                                        <p:cTn id="7" dur="500" fill="hold"/>
                                        <p:tgtEl>
                                          <p:spTgt spid="8601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601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6018">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159746"/>
                                        </p:tgtEl>
                                        <p:attrNameLst>
                                          <p:attrName>style.visibility</p:attrName>
                                        </p:attrNameLst>
                                      </p:cBhvr>
                                      <p:to>
                                        <p:strVal val="visible"/>
                                      </p:to>
                                    </p:set>
                                    <p:anim calcmode="lin" valueType="num">
                                      <p:cBhvr additive="base">
                                        <p:cTn id="14" dur="500" fill="hold"/>
                                        <p:tgtEl>
                                          <p:spTgt spid="159746"/>
                                        </p:tgtEl>
                                        <p:attrNameLst>
                                          <p:attrName>ppt_x</p:attrName>
                                        </p:attrNameLst>
                                      </p:cBhvr>
                                      <p:tavLst>
                                        <p:tav tm="0">
                                          <p:val>
                                            <p:strVal val="#ppt_x"/>
                                          </p:val>
                                        </p:tav>
                                        <p:tav tm="100000">
                                          <p:val>
                                            <p:strVal val="#ppt_x"/>
                                          </p:val>
                                        </p:tav>
                                      </p:tavLst>
                                    </p:anim>
                                    <p:anim calcmode="lin" valueType="num">
                                      <p:cBhvr additive="base">
                                        <p:cTn id="15" dur="500" fill="hold"/>
                                        <p:tgtEl>
                                          <p:spTgt spid="1597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subTitle" idx="1"/>
          </p:nvPr>
        </p:nvSpPr>
        <p:spPr>
          <a:xfrm>
            <a:off x="0" y="0"/>
            <a:ext cx="4876800" cy="6858000"/>
          </a:xfrm>
          <a:ln w="38100">
            <a:solidFill>
              <a:schemeClr val="tx1"/>
            </a:solidFill>
            <a:miter lim="800000"/>
            <a:headEnd/>
            <a:tailEnd/>
          </a:ln>
        </p:spPr>
        <p:txBody>
          <a:bodyPr/>
          <a:lstStyle/>
          <a:p>
            <a:pPr algn="just" eaLnBrk="1" hangingPunct="1"/>
            <a:r>
              <a:rPr lang="en-US" altLang="en-US" dirty="0"/>
              <a:t>	</a:t>
            </a:r>
            <a:r>
              <a:rPr lang="en-US" altLang="en-US" dirty="0" err="1"/>
              <a:t>Phép</a:t>
            </a:r>
            <a:r>
              <a:rPr lang="en-US" altLang="en-US" dirty="0"/>
              <a:t> </a:t>
            </a:r>
            <a:r>
              <a:rPr lang="en-US" altLang="en-US" dirty="0" err="1"/>
              <a:t>biện</a:t>
            </a:r>
            <a:r>
              <a:rPr lang="en-US" altLang="en-US" dirty="0"/>
              <a:t> </a:t>
            </a:r>
            <a:r>
              <a:rPr lang="en-US" altLang="en-US" dirty="0" err="1"/>
              <a:t>chứng</a:t>
            </a:r>
            <a:r>
              <a:rPr lang="en-US" altLang="en-US" dirty="0"/>
              <a:t> </a:t>
            </a:r>
            <a:r>
              <a:rPr lang="en-US" altLang="en-US" dirty="0" err="1"/>
              <a:t>duy</a:t>
            </a:r>
            <a:r>
              <a:rPr lang="en-US" altLang="en-US" dirty="0"/>
              <a:t> </a:t>
            </a:r>
            <a:r>
              <a:rPr lang="en-US" altLang="en-US" dirty="0" err="1"/>
              <a:t>vật</a:t>
            </a:r>
            <a:r>
              <a:rPr lang="en-US" altLang="en-US" dirty="0"/>
              <a:t> </a:t>
            </a:r>
            <a:r>
              <a:rPr lang="en-US" altLang="en-US" dirty="0" err="1"/>
              <a:t>giữ</a:t>
            </a:r>
            <a:r>
              <a:rPr lang="en-US" altLang="en-US" dirty="0"/>
              <a:t> </a:t>
            </a:r>
            <a:r>
              <a:rPr lang="en-US" altLang="en-US" dirty="0" err="1"/>
              <a:t>vai</a:t>
            </a:r>
            <a:r>
              <a:rPr lang="en-US" altLang="en-US" dirty="0"/>
              <a:t> </a:t>
            </a:r>
            <a:r>
              <a:rPr lang="en-US" altLang="en-US" dirty="0" err="1"/>
              <a:t>trò</a:t>
            </a:r>
            <a:r>
              <a:rPr lang="en-US" altLang="en-US" dirty="0"/>
              <a:t> </a:t>
            </a:r>
            <a:r>
              <a:rPr lang="en-US" altLang="en-US" dirty="0" err="1"/>
              <a:t>là</a:t>
            </a:r>
            <a:r>
              <a:rPr lang="en-US" altLang="en-US" dirty="0"/>
              <a:t> </a:t>
            </a:r>
            <a:r>
              <a:rPr lang="en-US" altLang="en-US" dirty="0" err="1"/>
              <a:t>một</a:t>
            </a:r>
            <a:r>
              <a:rPr lang="en-US" altLang="en-US" dirty="0"/>
              <a:t> </a:t>
            </a:r>
            <a:r>
              <a:rPr lang="en-US" altLang="en-US" dirty="0" err="1"/>
              <a:t>nội</a:t>
            </a:r>
            <a:r>
              <a:rPr lang="en-US" altLang="en-US" dirty="0"/>
              <a:t> dung </a:t>
            </a:r>
            <a:r>
              <a:rPr lang="en-US" altLang="en-US" dirty="0" err="1"/>
              <a:t>đặc</a:t>
            </a:r>
            <a:r>
              <a:rPr lang="en-US" altLang="en-US" dirty="0"/>
              <a:t> </a:t>
            </a:r>
            <a:r>
              <a:rPr lang="en-US" altLang="en-US" dirty="0" err="1"/>
              <a:t>biệt</a:t>
            </a:r>
            <a:r>
              <a:rPr lang="en-US" altLang="en-US" dirty="0"/>
              <a:t> </a:t>
            </a:r>
            <a:r>
              <a:rPr lang="en-US" altLang="en-US" dirty="0" err="1"/>
              <a:t>quan</a:t>
            </a:r>
            <a:r>
              <a:rPr lang="en-US" altLang="en-US" dirty="0"/>
              <a:t> </a:t>
            </a:r>
            <a:r>
              <a:rPr lang="en-US" altLang="en-US" dirty="0" err="1"/>
              <a:t>trọng</a:t>
            </a:r>
            <a:r>
              <a:rPr lang="en-US" altLang="en-US" dirty="0"/>
              <a:t> </a:t>
            </a:r>
            <a:r>
              <a:rPr lang="en-US" altLang="en-US" dirty="0" err="1"/>
              <a:t>trong</a:t>
            </a:r>
            <a:r>
              <a:rPr lang="en-US" altLang="en-US" dirty="0"/>
              <a:t> </a:t>
            </a:r>
            <a:r>
              <a:rPr lang="en-US" altLang="en-US" dirty="0" err="1"/>
              <a:t>thế</a:t>
            </a:r>
            <a:r>
              <a:rPr lang="en-US" altLang="en-US" dirty="0"/>
              <a:t> </a:t>
            </a:r>
            <a:r>
              <a:rPr lang="en-US" altLang="en-US" dirty="0" err="1"/>
              <a:t>giới</a:t>
            </a:r>
            <a:r>
              <a:rPr lang="en-US" altLang="en-US" dirty="0"/>
              <a:t> </a:t>
            </a:r>
            <a:r>
              <a:rPr lang="en-US" altLang="en-US" dirty="0" err="1"/>
              <a:t>quan</a:t>
            </a:r>
            <a:r>
              <a:rPr lang="en-US" altLang="en-US" dirty="0"/>
              <a:t> </a:t>
            </a:r>
            <a:r>
              <a:rPr lang="en-US" altLang="en-US" dirty="0" err="1"/>
              <a:t>và</a:t>
            </a:r>
            <a:r>
              <a:rPr lang="en-US" altLang="en-US" dirty="0"/>
              <a:t> </a:t>
            </a:r>
            <a:r>
              <a:rPr lang="en-US" altLang="en-US" dirty="0" err="1"/>
              <a:t>phương</a:t>
            </a:r>
            <a:r>
              <a:rPr lang="en-US" altLang="en-US" dirty="0"/>
              <a:t> </a:t>
            </a:r>
            <a:r>
              <a:rPr lang="en-US" altLang="en-US" dirty="0" err="1"/>
              <a:t>pháp</a:t>
            </a:r>
            <a:r>
              <a:rPr lang="en-US" altLang="en-US" dirty="0"/>
              <a:t> </a:t>
            </a:r>
            <a:r>
              <a:rPr lang="en-US" altLang="en-US" dirty="0" err="1"/>
              <a:t>luận</a:t>
            </a:r>
            <a:r>
              <a:rPr lang="en-US" altLang="en-US" dirty="0"/>
              <a:t> </a:t>
            </a:r>
            <a:r>
              <a:rPr lang="en-US" altLang="en-US" dirty="0" err="1"/>
              <a:t>triết</a:t>
            </a:r>
            <a:r>
              <a:rPr lang="en-US" altLang="en-US" dirty="0"/>
              <a:t> </a:t>
            </a:r>
            <a:r>
              <a:rPr lang="en-US" altLang="en-US" dirty="0" err="1"/>
              <a:t>học</a:t>
            </a:r>
            <a:r>
              <a:rPr lang="en-US" altLang="en-US" dirty="0"/>
              <a:t> </a:t>
            </a:r>
            <a:r>
              <a:rPr lang="en-US" altLang="en-US" dirty="0" err="1"/>
              <a:t>của</a:t>
            </a:r>
            <a:r>
              <a:rPr lang="en-US" altLang="en-US" dirty="0"/>
              <a:t> </a:t>
            </a:r>
            <a:r>
              <a:rPr lang="en-US" altLang="en-US" dirty="0" err="1"/>
              <a:t>chủ</a:t>
            </a:r>
            <a:r>
              <a:rPr lang="en-US" altLang="en-US" dirty="0"/>
              <a:t> </a:t>
            </a:r>
            <a:r>
              <a:rPr lang="en-US" altLang="en-US" dirty="0" err="1"/>
              <a:t>nghĩa</a:t>
            </a:r>
            <a:r>
              <a:rPr lang="en-US" altLang="en-US" dirty="0"/>
              <a:t> </a:t>
            </a:r>
            <a:r>
              <a:rPr lang="en-US" altLang="en-US" dirty="0" err="1"/>
              <a:t>Mác</a:t>
            </a:r>
            <a:r>
              <a:rPr lang="en-US" altLang="en-US" dirty="0"/>
              <a:t> – </a:t>
            </a:r>
            <a:r>
              <a:rPr lang="en-US" altLang="en-US" dirty="0" err="1"/>
              <a:t>Lênin</a:t>
            </a:r>
            <a:r>
              <a:rPr lang="en-US" altLang="en-US" dirty="0"/>
              <a:t>, </a:t>
            </a:r>
            <a:r>
              <a:rPr lang="en-US" altLang="en-US" dirty="0" err="1"/>
              <a:t>tạo</a:t>
            </a:r>
            <a:r>
              <a:rPr lang="en-US" altLang="en-US" dirty="0"/>
              <a:t> </a:t>
            </a:r>
            <a:r>
              <a:rPr lang="en-US" altLang="en-US" dirty="0" err="1"/>
              <a:t>nên</a:t>
            </a:r>
            <a:r>
              <a:rPr lang="en-US" altLang="en-US" dirty="0"/>
              <a:t> </a:t>
            </a:r>
            <a:r>
              <a:rPr lang="en-US" altLang="en-US" dirty="0" err="1"/>
              <a:t>tính</a:t>
            </a:r>
            <a:r>
              <a:rPr lang="en-US" altLang="en-US" dirty="0"/>
              <a:t> </a:t>
            </a:r>
            <a:r>
              <a:rPr lang="en-US" altLang="en-US" dirty="0" err="1"/>
              <a:t>khoa</a:t>
            </a:r>
            <a:r>
              <a:rPr lang="en-US" altLang="en-US" dirty="0"/>
              <a:t> </a:t>
            </a:r>
            <a:r>
              <a:rPr lang="en-US" altLang="en-US" dirty="0" err="1"/>
              <a:t>học</a:t>
            </a:r>
            <a:r>
              <a:rPr lang="en-US" altLang="en-US" dirty="0"/>
              <a:t> </a:t>
            </a:r>
            <a:r>
              <a:rPr lang="en-US" altLang="en-US" dirty="0" err="1"/>
              <a:t>và</a:t>
            </a:r>
            <a:r>
              <a:rPr lang="en-US" altLang="en-US" dirty="0"/>
              <a:t> </a:t>
            </a:r>
            <a:r>
              <a:rPr lang="en-US" altLang="en-US" dirty="0" err="1"/>
              <a:t>cách</a:t>
            </a:r>
            <a:r>
              <a:rPr lang="en-US" altLang="en-US" dirty="0"/>
              <a:t> </a:t>
            </a:r>
            <a:r>
              <a:rPr lang="en-US" altLang="en-US" dirty="0" err="1"/>
              <a:t>mạng</a:t>
            </a:r>
            <a:r>
              <a:rPr lang="en-US" altLang="en-US" dirty="0"/>
              <a:t> </a:t>
            </a:r>
            <a:r>
              <a:rPr lang="en-US" altLang="en-US" dirty="0" err="1"/>
              <a:t>của</a:t>
            </a:r>
            <a:r>
              <a:rPr lang="en-US" altLang="en-US" dirty="0"/>
              <a:t> </a:t>
            </a:r>
            <a:r>
              <a:rPr lang="en-US" altLang="en-US" dirty="0" err="1"/>
              <a:t>chủ</a:t>
            </a:r>
            <a:r>
              <a:rPr lang="en-US" altLang="en-US" dirty="0"/>
              <a:t> </a:t>
            </a:r>
            <a:r>
              <a:rPr lang="en-US" altLang="en-US" dirty="0" err="1"/>
              <a:t>nghĩa</a:t>
            </a:r>
            <a:r>
              <a:rPr lang="en-US" altLang="en-US" dirty="0"/>
              <a:t> </a:t>
            </a:r>
            <a:r>
              <a:rPr lang="en-US" altLang="en-US" dirty="0" err="1"/>
              <a:t>Mác</a:t>
            </a:r>
            <a:r>
              <a:rPr lang="en-US" altLang="en-US" dirty="0"/>
              <a:t> – </a:t>
            </a:r>
            <a:r>
              <a:rPr lang="en-US" altLang="en-US" dirty="0" err="1"/>
              <a:t>Lênin</a:t>
            </a:r>
            <a:r>
              <a:rPr lang="en-US" altLang="en-US" dirty="0"/>
              <a:t>, </a:t>
            </a:r>
            <a:r>
              <a:rPr lang="en-US" altLang="en-US" dirty="0" err="1"/>
              <a:t>đồng</a:t>
            </a:r>
            <a:r>
              <a:rPr lang="en-US" altLang="en-US" dirty="0"/>
              <a:t> </a:t>
            </a:r>
            <a:r>
              <a:rPr lang="en-US" altLang="en-US" dirty="0" err="1"/>
              <a:t>thời</a:t>
            </a:r>
            <a:r>
              <a:rPr lang="en-US" altLang="en-US" dirty="0"/>
              <a:t> </a:t>
            </a:r>
            <a:r>
              <a:rPr lang="en-US" altLang="en-US" dirty="0" err="1"/>
              <a:t>nó</a:t>
            </a:r>
            <a:r>
              <a:rPr lang="en-US" altLang="en-US" dirty="0"/>
              <a:t> </a:t>
            </a:r>
            <a:r>
              <a:rPr lang="en-US" altLang="en-US" dirty="0" err="1"/>
              <a:t>cũng</a:t>
            </a:r>
            <a:r>
              <a:rPr lang="en-US" altLang="en-US" dirty="0"/>
              <a:t> </a:t>
            </a:r>
            <a:r>
              <a:rPr lang="en-US" altLang="en-US" dirty="0" err="1"/>
              <a:t>là</a:t>
            </a:r>
            <a:r>
              <a:rPr lang="en-US" altLang="en-US" dirty="0"/>
              <a:t> </a:t>
            </a:r>
            <a:r>
              <a:rPr lang="en-US" altLang="en-US" dirty="0" err="1"/>
              <a:t>thế</a:t>
            </a:r>
            <a:r>
              <a:rPr lang="en-US" altLang="en-US" dirty="0"/>
              <a:t> </a:t>
            </a:r>
            <a:r>
              <a:rPr lang="en-US" altLang="en-US" dirty="0" err="1"/>
              <a:t>giới</a:t>
            </a:r>
            <a:r>
              <a:rPr lang="en-US" altLang="en-US" dirty="0"/>
              <a:t> </a:t>
            </a:r>
            <a:r>
              <a:rPr lang="en-US" altLang="en-US" dirty="0" err="1"/>
              <a:t>quan</a:t>
            </a:r>
            <a:r>
              <a:rPr lang="en-US" altLang="en-US" dirty="0"/>
              <a:t> </a:t>
            </a:r>
            <a:r>
              <a:rPr lang="en-US" altLang="en-US" dirty="0" err="1"/>
              <a:t>và</a:t>
            </a:r>
            <a:r>
              <a:rPr lang="en-US" altLang="en-US" dirty="0"/>
              <a:t> </a:t>
            </a:r>
            <a:r>
              <a:rPr lang="en-US" altLang="en-US" dirty="0" err="1"/>
              <a:t>phương</a:t>
            </a:r>
            <a:r>
              <a:rPr lang="en-US" altLang="en-US" dirty="0"/>
              <a:t> </a:t>
            </a:r>
            <a:r>
              <a:rPr lang="en-US" altLang="en-US" dirty="0" err="1"/>
              <a:t>pháp</a:t>
            </a:r>
            <a:r>
              <a:rPr lang="en-US" altLang="en-US" dirty="0"/>
              <a:t> </a:t>
            </a:r>
            <a:r>
              <a:rPr lang="en-US" altLang="en-US" dirty="0" err="1"/>
              <a:t>luận</a:t>
            </a:r>
            <a:r>
              <a:rPr lang="en-US" altLang="en-US" dirty="0"/>
              <a:t> </a:t>
            </a:r>
            <a:r>
              <a:rPr lang="en-US" altLang="en-US" dirty="0" err="1"/>
              <a:t>chung</a:t>
            </a:r>
            <a:r>
              <a:rPr lang="en-US" altLang="en-US" dirty="0"/>
              <a:t> </a:t>
            </a:r>
            <a:r>
              <a:rPr lang="en-US" altLang="en-US" dirty="0" err="1"/>
              <a:t>nhất</a:t>
            </a:r>
            <a:r>
              <a:rPr lang="en-US" altLang="en-US" dirty="0"/>
              <a:t> </a:t>
            </a:r>
            <a:r>
              <a:rPr lang="en-US" altLang="en-US" dirty="0" err="1"/>
              <a:t>của</a:t>
            </a:r>
            <a:r>
              <a:rPr lang="en-US" altLang="en-US" dirty="0"/>
              <a:t> </a:t>
            </a:r>
            <a:r>
              <a:rPr lang="en-US" altLang="en-US" dirty="0" err="1"/>
              <a:t>họat</a:t>
            </a:r>
            <a:r>
              <a:rPr lang="en-US" altLang="en-US" dirty="0"/>
              <a:t> </a:t>
            </a:r>
            <a:r>
              <a:rPr lang="en-US" altLang="en-US" dirty="0" err="1"/>
              <a:t>động</a:t>
            </a:r>
            <a:r>
              <a:rPr lang="en-US" altLang="en-US" dirty="0"/>
              <a:t> </a:t>
            </a:r>
            <a:r>
              <a:rPr lang="en-US" altLang="en-US" dirty="0" err="1"/>
              <a:t>sáng</a:t>
            </a:r>
            <a:r>
              <a:rPr lang="en-US" altLang="en-US" dirty="0"/>
              <a:t> </a:t>
            </a:r>
            <a:r>
              <a:rPr lang="en-US" altLang="en-US" dirty="0" err="1"/>
              <a:t>tạo</a:t>
            </a:r>
            <a:r>
              <a:rPr lang="en-US" altLang="en-US" dirty="0"/>
              <a:t> </a:t>
            </a:r>
            <a:r>
              <a:rPr lang="en-US" altLang="en-US" dirty="0" err="1"/>
              <a:t>trong</a:t>
            </a:r>
            <a:r>
              <a:rPr lang="en-US" altLang="en-US" dirty="0"/>
              <a:t> </a:t>
            </a:r>
            <a:r>
              <a:rPr lang="en-US" altLang="en-US" dirty="0" err="1"/>
              <a:t>các</a:t>
            </a:r>
            <a:r>
              <a:rPr lang="en-US" altLang="en-US" dirty="0"/>
              <a:t> </a:t>
            </a:r>
            <a:r>
              <a:rPr lang="en-US" altLang="en-US" dirty="0" err="1"/>
              <a:t>lĩnh</a:t>
            </a:r>
            <a:r>
              <a:rPr lang="en-US" altLang="en-US" dirty="0"/>
              <a:t> </a:t>
            </a:r>
            <a:r>
              <a:rPr lang="en-US" altLang="en-US" dirty="0" err="1"/>
              <a:t>vực</a:t>
            </a:r>
            <a:r>
              <a:rPr lang="en-US" altLang="en-US" dirty="0"/>
              <a:t> </a:t>
            </a:r>
            <a:r>
              <a:rPr lang="en-US" altLang="en-US" dirty="0" err="1"/>
              <a:t>khoa</a:t>
            </a:r>
            <a:r>
              <a:rPr lang="en-US" altLang="en-US" dirty="0"/>
              <a:t> </a:t>
            </a:r>
            <a:r>
              <a:rPr lang="en-US" altLang="en-US" dirty="0" err="1"/>
              <a:t>học</a:t>
            </a:r>
            <a:r>
              <a:rPr lang="en-US" altLang="en-US" dirty="0"/>
              <a:t>.</a:t>
            </a:r>
          </a:p>
        </p:txBody>
      </p:sp>
      <p:pic>
        <p:nvPicPr>
          <p:cNvPr id="160770" name="Picture 2" descr="http://thunglunghoahong.com/Uploads/News/15102009/Love_Blog/201015184822-NgoiSaoNo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0138" y="22225"/>
            <a:ext cx="4211637"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5170488" y="4865688"/>
            <a:ext cx="3733800" cy="1905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a:t>  </a:t>
            </a:r>
            <a:r>
              <a:rPr lang="en-US" sz="2400" b="1">
                <a:solidFill>
                  <a:srgbClr val="060302"/>
                </a:solidFill>
              </a:rPr>
              <a:t>Phép biện chứng </a:t>
            </a:r>
          </a:p>
          <a:p>
            <a:pPr algn="ctr">
              <a:defRPr/>
            </a:pPr>
            <a:r>
              <a:rPr lang="en-US" sz="2400" b="1">
                <a:solidFill>
                  <a:srgbClr val="060302"/>
                </a:solidFill>
              </a:rPr>
              <a:t>ĐỊNH HƯỚNG </a:t>
            </a:r>
          </a:p>
          <a:p>
            <a:pPr algn="ctr">
              <a:defRPr/>
            </a:pPr>
            <a:r>
              <a:rPr lang="en-US" sz="2400" b="1">
                <a:solidFill>
                  <a:srgbClr val="060302"/>
                </a:solidFill>
              </a:rPr>
              <a:t>cho nhận thức </a:t>
            </a:r>
          </a:p>
          <a:p>
            <a:pPr algn="ctr">
              <a:defRPr/>
            </a:pPr>
            <a:r>
              <a:rPr lang="en-US" sz="2400" b="1">
                <a:solidFill>
                  <a:srgbClr val="060302"/>
                </a:solidFill>
              </a:rPr>
              <a:t>và họat động thực tiễn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018">
                                            <p:txEl>
                                              <p:pRg st="0" end="0"/>
                                            </p:txEl>
                                          </p:spTgt>
                                        </p:tgtEl>
                                        <p:attrNameLst>
                                          <p:attrName>style.visibility</p:attrName>
                                        </p:attrNameLst>
                                      </p:cBhvr>
                                      <p:to>
                                        <p:strVal val="visible"/>
                                      </p:to>
                                    </p:set>
                                    <p:anim calcmode="lin" valueType="num">
                                      <p:cBhvr additive="base">
                                        <p:cTn id="7" dur="500" fill="hold"/>
                                        <p:tgtEl>
                                          <p:spTgt spid="860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60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0" presetClass="entr" presetSubtype="0" fill="hold" nodeType="clickEffect">
                                  <p:stCondLst>
                                    <p:cond delay="0"/>
                                  </p:stCondLst>
                                  <p:childTnLst>
                                    <p:set>
                                      <p:cBhvr>
                                        <p:cTn id="12" dur="1" fill="hold">
                                          <p:stCondLst>
                                            <p:cond delay="0"/>
                                          </p:stCondLst>
                                        </p:cTn>
                                        <p:tgtEl>
                                          <p:spTgt spid="160770"/>
                                        </p:tgtEl>
                                        <p:attrNameLst>
                                          <p:attrName>style.visibility</p:attrName>
                                        </p:attrNameLst>
                                      </p:cBhvr>
                                      <p:to>
                                        <p:strVal val="visible"/>
                                      </p:to>
                                    </p:set>
                                    <p:animEffect transition="in" filter="wedge">
                                      <p:cBhvr>
                                        <p:cTn id="13" dur="2000"/>
                                        <p:tgtEl>
                                          <p:spTgt spid="160770"/>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edge">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build="p"/>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subTitle" idx="1"/>
          </p:nvPr>
        </p:nvSpPr>
        <p:spPr>
          <a:xfrm>
            <a:off x="0" y="0"/>
            <a:ext cx="6324600" cy="6858000"/>
          </a:xfrm>
          <a:noFill/>
          <a:ln w="38100">
            <a:solidFill>
              <a:schemeClr val="tx1"/>
            </a:solidFill>
            <a:miter lim="800000"/>
            <a:headEnd/>
            <a:tailEnd/>
          </a:ln>
        </p:spPr>
        <p:txBody>
          <a:bodyPr/>
          <a:lstStyle/>
          <a:p>
            <a:pPr algn="just" eaLnBrk="1" hangingPunct="1"/>
            <a:r>
              <a:rPr lang="en-US" altLang="en-US" b="1" dirty="0">
                <a:solidFill>
                  <a:srgbClr val="FFFF00"/>
                </a:solidFill>
              </a:rPr>
              <a:t>II/ CÁC NGUYÊN LÝ CƠ BẢN CỦA PHÉP </a:t>
            </a:r>
            <a:r>
              <a:rPr lang="en-US" altLang="en-US" b="1" dirty="0" err="1">
                <a:solidFill>
                  <a:srgbClr val="FFFF00"/>
                </a:solidFill>
              </a:rPr>
              <a:t>BiỆN</a:t>
            </a:r>
            <a:r>
              <a:rPr lang="en-US" altLang="en-US" b="1" dirty="0">
                <a:solidFill>
                  <a:srgbClr val="FFFF00"/>
                </a:solidFill>
              </a:rPr>
              <a:t> CHỨNG DUY VẬT</a:t>
            </a:r>
          </a:p>
          <a:p>
            <a:pPr algn="just" eaLnBrk="1" hangingPunct="1"/>
            <a:r>
              <a:rPr lang="en-US" altLang="en-US" b="1" dirty="0">
                <a:solidFill>
                  <a:srgbClr val="00FF00"/>
                </a:solidFill>
              </a:rPr>
              <a:t>1/ </a:t>
            </a:r>
            <a:r>
              <a:rPr lang="en-US" altLang="en-US" b="1" dirty="0" err="1">
                <a:solidFill>
                  <a:srgbClr val="00FF00"/>
                </a:solidFill>
              </a:rPr>
              <a:t>Nguyên</a:t>
            </a:r>
            <a:r>
              <a:rPr lang="en-US" altLang="en-US" b="1" dirty="0">
                <a:solidFill>
                  <a:srgbClr val="00FF00"/>
                </a:solidFill>
              </a:rPr>
              <a:t> </a:t>
            </a:r>
            <a:r>
              <a:rPr lang="en-US" altLang="en-US" b="1" dirty="0" err="1">
                <a:solidFill>
                  <a:srgbClr val="00FF00"/>
                </a:solidFill>
              </a:rPr>
              <a:t>lý</a:t>
            </a:r>
            <a:r>
              <a:rPr lang="en-US" altLang="en-US" b="1" dirty="0">
                <a:solidFill>
                  <a:srgbClr val="00FF00"/>
                </a:solidFill>
              </a:rPr>
              <a:t> </a:t>
            </a:r>
            <a:r>
              <a:rPr lang="en-US" altLang="en-US" b="1" dirty="0" err="1">
                <a:solidFill>
                  <a:srgbClr val="00FF00"/>
                </a:solidFill>
              </a:rPr>
              <a:t>về</a:t>
            </a:r>
            <a:r>
              <a:rPr lang="en-US" altLang="en-US" b="1" dirty="0">
                <a:solidFill>
                  <a:srgbClr val="00FF00"/>
                </a:solidFill>
              </a:rPr>
              <a:t> </a:t>
            </a:r>
            <a:r>
              <a:rPr lang="en-US" altLang="en-US" b="1" dirty="0" err="1">
                <a:solidFill>
                  <a:srgbClr val="00FF00"/>
                </a:solidFill>
              </a:rPr>
              <a:t>mối</a:t>
            </a:r>
            <a:r>
              <a:rPr lang="en-US" altLang="en-US" b="1" dirty="0">
                <a:solidFill>
                  <a:srgbClr val="00FF00"/>
                </a:solidFill>
              </a:rPr>
              <a:t> </a:t>
            </a:r>
            <a:r>
              <a:rPr lang="en-US" altLang="en-US" b="1" dirty="0" err="1">
                <a:solidFill>
                  <a:srgbClr val="00FF00"/>
                </a:solidFill>
              </a:rPr>
              <a:t>liên</a:t>
            </a:r>
            <a:r>
              <a:rPr lang="en-US" altLang="en-US" b="1" dirty="0">
                <a:solidFill>
                  <a:srgbClr val="00FF00"/>
                </a:solidFill>
              </a:rPr>
              <a:t> </a:t>
            </a:r>
            <a:r>
              <a:rPr lang="en-US" altLang="en-US" b="1" dirty="0" err="1">
                <a:solidFill>
                  <a:srgbClr val="00FF00"/>
                </a:solidFill>
              </a:rPr>
              <a:t>hệ</a:t>
            </a:r>
            <a:r>
              <a:rPr lang="en-US" altLang="en-US" b="1" dirty="0">
                <a:solidFill>
                  <a:srgbClr val="00FF00"/>
                </a:solidFill>
              </a:rPr>
              <a:t> </a:t>
            </a:r>
            <a:r>
              <a:rPr lang="en-US" altLang="en-US" b="1" dirty="0" err="1">
                <a:solidFill>
                  <a:srgbClr val="00FF00"/>
                </a:solidFill>
              </a:rPr>
              <a:t>phổ</a:t>
            </a:r>
            <a:r>
              <a:rPr lang="en-US" altLang="en-US" b="1" dirty="0">
                <a:solidFill>
                  <a:srgbClr val="00FF00"/>
                </a:solidFill>
              </a:rPr>
              <a:t> </a:t>
            </a:r>
            <a:r>
              <a:rPr lang="en-US" altLang="en-US" b="1" dirty="0" err="1">
                <a:solidFill>
                  <a:srgbClr val="00FF00"/>
                </a:solidFill>
              </a:rPr>
              <a:t>biến</a:t>
            </a:r>
            <a:endParaRPr lang="en-US" altLang="en-US" b="1" dirty="0">
              <a:solidFill>
                <a:srgbClr val="00FF00"/>
              </a:solidFill>
            </a:endParaRPr>
          </a:p>
          <a:p>
            <a:pPr algn="just" eaLnBrk="1" hangingPunct="1"/>
            <a:r>
              <a:rPr lang="en-US" altLang="en-US" b="1" dirty="0"/>
              <a:t>	</a:t>
            </a:r>
            <a:r>
              <a:rPr lang="en-US" altLang="en-US" b="1" dirty="0">
                <a:solidFill>
                  <a:srgbClr val="00FFFF"/>
                </a:solidFill>
              </a:rPr>
              <a:t>a/ </a:t>
            </a:r>
            <a:r>
              <a:rPr lang="en-US" altLang="en-US" dirty="0" err="1">
                <a:solidFill>
                  <a:srgbClr val="00FFFF"/>
                </a:solidFill>
              </a:rPr>
              <a:t>Khái</a:t>
            </a:r>
            <a:r>
              <a:rPr lang="en-US" altLang="en-US" dirty="0">
                <a:solidFill>
                  <a:srgbClr val="00FFFF"/>
                </a:solidFill>
              </a:rPr>
              <a:t> </a:t>
            </a:r>
            <a:r>
              <a:rPr lang="en-US" altLang="en-US" dirty="0" err="1">
                <a:solidFill>
                  <a:srgbClr val="00FFFF"/>
                </a:solidFill>
              </a:rPr>
              <a:t>niệm</a:t>
            </a:r>
            <a:r>
              <a:rPr lang="en-US" altLang="en-US" dirty="0">
                <a:solidFill>
                  <a:srgbClr val="00FFFF"/>
                </a:solidFill>
              </a:rPr>
              <a:t> </a:t>
            </a:r>
            <a:r>
              <a:rPr lang="en-US" altLang="en-US" dirty="0" err="1">
                <a:solidFill>
                  <a:srgbClr val="00FFFF"/>
                </a:solidFill>
              </a:rPr>
              <a:t>mối</a:t>
            </a:r>
            <a:r>
              <a:rPr lang="en-US" altLang="en-US" dirty="0">
                <a:solidFill>
                  <a:srgbClr val="00FFFF"/>
                </a:solidFill>
              </a:rPr>
              <a:t> </a:t>
            </a:r>
            <a:r>
              <a:rPr lang="en-US" altLang="en-US" dirty="0" err="1">
                <a:solidFill>
                  <a:srgbClr val="00FFFF"/>
                </a:solidFill>
              </a:rPr>
              <a:t>liên</a:t>
            </a:r>
            <a:r>
              <a:rPr lang="en-US" altLang="en-US" dirty="0">
                <a:solidFill>
                  <a:srgbClr val="00FFFF"/>
                </a:solidFill>
              </a:rPr>
              <a:t> </a:t>
            </a:r>
            <a:r>
              <a:rPr lang="en-US" altLang="en-US" dirty="0" err="1">
                <a:solidFill>
                  <a:srgbClr val="00FFFF"/>
                </a:solidFill>
              </a:rPr>
              <a:t>hệ</a:t>
            </a:r>
            <a:r>
              <a:rPr lang="en-US" altLang="en-US" dirty="0">
                <a:solidFill>
                  <a:srgbClr val="00FFFF"/>
                </a:solidFill>
              </a:rPr>
              <a:t>, </a:t>
            </a:r>
            <a:r>
              <a:rPr lang="en-US" altLang="en-US" dirty="0" err="1">
                <a:solidFill>
                  <a:srgbClr val="00FFFF"/>
                </a:solidFill>
              </a:rPr>
              <a:t>mối</a:t>
            </a:r>
            <a:r>
              <a:rPr lang="en-US" altLang="en-US" dirty="0">
                <a:solidFill>
                  <a:srgbClr val="00FFFF"/>
                </a:solidFill>
              </a:rPr>
              <a:t> </a:t>
            </a:r>
            <a:r>
              <a:rPr lang="en-US" altLang="en-US" dirty="0" err="1">
                <a:solidFill>
                  <a:srgbClr val="00FFFF"/>
                </a:solidFill>
              </a:rPr>
              <a:t>liên</a:t>
            </a:r>
            <a:r>
              <a:rPr lang="en-US" altLang="en-US" dirty="0">
                <a:solidFill>
                  <a:srgbClr val="00FFFF"/>
                </a:solidFill>
              </a:rPr>
              <a:t> </a:t>
            </a:r>
            <a:r>
              <a:rPr lang="en-US" altLang="en-US" dirty="0" err="1">
                <a:solidFill>
                  <a:srgbClr val="00FFFF"/>
                </a:solidFill>
              </a:rPr>
              <a:t>hệ</a:t>
            </a:r>
            <a:r>
              <a:rPr lang="en-US" altLang="en-US" dirty="0">
                <a:solidFill>
                  <a:srgbClr val="00FFFF"/>
                </a:solidFill>
              </a:rPr>
              <a:t> </a:t>
            </a:r>
            <a:r>
              <a:rPr lang="en-US" altLang="en-US" dirty="0" err="1">
                <a:solidFill>
                  <a:srgbClr val="00FFFF"/>
                </a:solidFill>
              </a:rPr>
              <a:t>phổ</a:t>
            </a:r>
            <a:r>
              <a:rPr lang="en-US" altLang="en-US" dirty="0">
                <a:solidFill>
                  <a:srgbClr val="00FFFF"/>
                </a:solidFill>
              </a:rPr>
              <a:t> </a:t>
            </a:r>
            <a:r>
              <a:rPr lang="en-US" altLang="en-US" dirty="0" err="1">
                <a:solidFill>
                  <a:srgbClr val="00FFFF"/>
                </a:solidFill>
              </a:rPr>
              <a:t>biến</a:t>
            </a:r>
            <a:endParaRPr lang="en-US" altLang="en-US" dirty="0">
              <a:solidFill>
                <a:srgbClr val="00FFFF"/>
              </a:solidFill>
            </a:endParaRPr>
          </a:p>
          <a:p>
            <a:pPr algn="just" eaLnBrk="1" hangingPunct="1"/>
            <a:r>
              <a:rPr lang="en-US" altLang="en-US" dirty="0"/>
              <a:t>	</a:t>
            </a:r>
            <a:r>
              <a:rPr lang="en-US" altLang="en-US" dirty="0" err="1">
                <a:solidFill>
                  <a:srgbClr val="FFFF00"/>
                </a:solidFill>
              </a:rPr>
              <a:t>Mối</a:t>
            </a:r>
            <a:r>
              <a:rPr lang="en-US" altLang="en-US" dirty="0">
                <a:solidFill>
                  <a:srgbClr val="FFFF00"/>
                </a:solidFill>
              </a:rPr>
              <a:t> </a:t>
            </a:r>
            <a:r>
              <a:rPr lang="en-US" altLang="en-US" dirty="0" err="1">
                <a:solidFill>
                  <a:srgbClr val="FFFF00"/>
                </a:solidFill>
              </a:rPr>
              <a:t>liên</a:t>
            </a:r>
            <a:r>
              <a:rPr lang="en-US" altLang="en-US" dirty="0">
                <a:solidFill>
                  <a:srgbClr val="FFFF00"/>
                </a:solidFill>
              </a:rPr>
              <a:t> </a:t>
            </a:r>
            <a:r>
              <a:rPr lang="en-US" altLang="en-US" dirty="0" err="1">
                <a:solidFill>
                  <a:srgbClr val="FFFF00"/>
                </a:solidFill>
              </a:rPr>
              <a:t>hệ</a:t>
            </a:r>
            <a:r>
              <a:rPr lang="en-US" altLang="en-US" dirty="0"/>
              <a:t> </a:t>
            </a:r>
            <a:r>
              <a:rPr lang="en-US" altLang="en-US" dirty="0" err="1"/>
              <a:t>là</a:t>
            </a:r>
            <a:r>
              <a:rPr lang="en-US" altLang="en-US" dirty="0"/>
              <a:t> </a:t>
            </a:r>
            <a:r>
              <a:rPr lang="en-US" altLang="en-US" dirty="0" err="1"/>
              <a:t>khái</a:t>
            </a:r>
            <a:r>
              <a:rPr lang="en-US" altLang="en-US" dirty="0"/>
              <a:t> </a:t>
            </a:r>
            <a:r>
              <a:rPr lang="en-US" altLang="en-US" dirty="0" err="1"/>
              <a:t>niệm</a:t>
            </a:r>
            <a:r>
              <a:rPr lang="en-US" altLang="en-US" dirty="0"/>
              <a:t> </a:t>
            </a:r>
            <a:r>
              <a:rPr lang="en-US" altLang="en-US" dirty="0" err="1"/>
              <a:t>dùng</a:t>
            </a:r>
            <a:r>
              <a:rPr lang="en-US" altLang="en-US" dirty="0"/>
              <a:t> </a:t>
            </a:r>
            <a:r>
              <a:rPr lang="en-US" altLang="en-US" dirty="0" err="1"/>
              <a:t>để</a:t>
            </a:r>
            <a:r>
              <a:rPr lang="en-US" altLang="en-US" dirty="0"/>
              <a:t> </a:t>
            </a:r>
            <a:r>
              <a:rPr lang="en-US" altLang="en-US" dirty="0" err="1"/>
              <a:t>chỉ</a:t>
            </a:r>
            <a:r>
              <a:rPr lang="en-US" altLang="en-US" dirty="0"/>
              <a:t> </a:t>
            </a:r>
            <a:r>
              <a:rPr lang="en-US" altLang="en-US" dirty="0" err="1"/>
              <a:t>sự</a:t>
            </a:r>
            <a:r>
              <a:rPr lang="en-US" altLang="en-US" dirty="0"/>
              <a:t> </a:t>
            </a:r>
            <a:r>
              <a:rPr lang="en-US" altLang="en-US" dirty="0" err="1"/>
              <a:t>quy</a:t>
            </a:r>
            <a:r>
              <a:rPr lang="en-US" altLang="en-US" dirty="0"/>
              <a:t> </a:t>
            </a:r>
            <a:r>
              <a:rPr lang="en-US" altLang="en-US" dirty="0" err="1"/>
              <a:t>định</a:t>
            </a:r>
            <a:r>
              <a:rPr lang="en-US" altLang="en-US" dirty="0"/>
              <a:t>, </a:t>
            </a:r>
            <a:r>
              <a:rPr lang="en-US" altLang="en-US" dirty="0" err="1"/>
              <a:t>sự</a:t>
            </a:r>
            <a:r>
              <a:rPr lang="en-US" altLang="en-US" dirty="0"/>
              <a:t> </a:t>
            </a:r>
            <a:r>
              <a:rPr lang="en-US" altLang="en-US" dirty="0" err="1"/>
              <a:t>tác</a:t>
            </a:r>
            <a:r>
              <a:rPr lang="en-US" altLang="en-US" dirty="0"/>
              <a:t> </a:t>
            </a:r>
            <a:r>
              <a:rPr lang="en-US" altLang="en-US" dirty="0" err="1"/>
              <a:t>động</a:t>
            </a:r>
            <a:r>
              <a:rPr lang="en-US" altLang="en-US" dirty="0"/>
              <a:t> </a:t>
            </a:r>
            <a:r>
              <a:rPr lang="en-US" altLang="en-US" dirty="0" err="1"/>
              <a:t>và</a:t>
            </a:r>
            <a:r>
              <a:rPr lang="en-US" altLang="en-US" dirty="0"/>
              <a:t> </a:t>
            </a:r>
            <a:r>
              <a:rPr lang="en-US" altLang="en-US" dirty="0" err="1"/>
              <a:t>chuyển</a:t>
            </a:r>
            <a:r>
              <a:rPr lang="en-US" altLang="en-US" dirty="0"/>
              <a:t> </a:t>
            </a:r>
            <a:r>
              <a:rPr lang="en-US" altLang="en-US" dirty="0" err="1"/>
              <a:t>hoá</a:t>
            </a:r>
            <a:r>
              <a:rPr lang="en-US" altLang="en-US" dirty="0"/>
              <a:t> </a:t>
            </a:r>
            <a:r>
              <a:rPr lang="en-US" altLang="en-US" dirty="0" err="1"/>
              <a:t>lẫn</a:t>
            </a:r>
            <a:r>
              <a:rPr lang="en-US" altLang="en-US" dirty="0"/>
              <a:t> </a:t>
            </a:r>
            <a:r>
              <a:rPr lang="en-US" altLang="en-US" dirty="0" err="1"/>
              <a:t>nhau</a:t>
            </a:r>
            <a:r>
              <a:rPr lang="en-US" altLang="en-US" dirty="0"/>
              <a:t> </a:t>
            </a:r>
            <a:r>
              <a:rPr lang="en-US" altLang="en-US" dirty="0" err="1"/>
              <a:t>giữa</a:t>
            </a:r>
            <a:r>
              <a:rPr lang="en-US" altLang="en-US" dirty="0"/>
              <a:t> </a:t>
            </a:r>
            <a:r>
              <a:rPr lang="en-US" altLang="en-US" dirty="0" err="1"/>
              <a:t>các</a:t>
            </a:r>
            <a:r>
              <a:rPr lang="en-US" altLang="en-US" dirty="0"/>
              <a:t> </a:t>
            </a:r>
            <a:r>
              <a:rPr lang="en-US" altLang="en-US" dirty="0" err="1"/>
              <a:t>sự</a:t>
            </a:r>
            <a:r>
              <a:rPr lang="en-US" altLang="en-US" dirty="0"/>
              <a:t> </a:t>
            </a:r>
            <a:r>
              <a:rPr lang="en-US" altLang="en-US" dirty="0" err="1"/>
              <a:t>vật</a:t>
            </a:r>
            <a:r>
              <a:rPr lang="en-US" altLang="en-US" dirty="0"/>
              <a:t>, </a:t>
            </a:r>
            <a:r>
              <a:rPr lang="en-US" altLang="en-US" dirty="0" err="1"/>
              <a:t>hiện</a:t>
            </a:r>
            <a:r>
              <a:rPr lang="en-US" altLang="en-US" dirty="0"/>
              <a:t> </a:t>
            </a:r>
            <a:r>
              <a:rPr lang="en-US" altLang="en-US" dirty="0" err="1"/>
              <a:t>tượng</a:t>
            </a:r>
            <a:r>
              <a:rPr lang="en-US" altLang="en-US" dirty="0"/>
              <a:t>, hay </a:t>
            </a:r>
            <a:r>
              <a:rPr lang="en-US" altLang="en-US" dirty="0" err="1"/>
              <a:t>giữa</a:t>
            </a:r>
            <a:r>
              <a:rPr lang="en-US" altLang="en-US" dirty="0"/>
              <a:t> </a:t>
            </a:r>
            <a:r>
              <a:rPr lang="en-US" altLang="en-US" dirty="0" err="1"/>
              <a:t>các</a:t>
            </a:r>
            <a:r>
              <a:rPr lang="en-US" altLang="en-US" dirty="0"/>
              <a:t> </a:t>
            </a:r>
            <a:r>
              <a:rPr lang="en-US" altLang="en-US" dirty="0" err="1"/>
              <a:t>mặt</a:t>
            </a:r>
            <a:r>
              <a:rPr lang="en-US" altLang="en-US" dirty="0"/>
              <a:t>, </a:t>
            </a:r>
            <a:r>
              <a:rPr lang="en-US" altLang="en-US" dirty="0" err="1"/>
              <a:t>các</a:t>
            </a:r>
            <a:r>
              <a:rPr lang="en-US" altLang="en-US" dirty="0"/>
              <a:t> </a:t>
            </a:r>
            <a:r>
              <a:rPr lang="en-US" altLang="en-US" dirty="0" err="1"/>
              <a:t>yếu</a:t>
            </a:r>
            <a:r>
              <a:rPr lang="en-US" altLang="en-US" dirty="0"/>
              <a:t> </a:t>
            </a:r>
            <a:r>
              <a:rPr lang="en-US" altLang="en-US" dirty="0" err="1"/>
              <a:t>tố</a:t>
            </a:r>
            <a:r>
              <a:rPr lang="en-US" altLang="en-US" dirty="0"/>
              <a:t> </a:t>
            </a:r>
            <a:r>
              <a:rPr lang="en-US" altLang="en-US" dirty="0" err="1"/>
              <a:t>của</a:t>
            </a:r>
            <a:r>
              <a:rPr lang="en-US" altLang="en-US" dirty="0"/>
              <a:t> </a:t>
            </a:r>
            <a:r>
              <a:rPr lang="en-US" altLang="en-US" dirty="0" err="1"/>
              <a:t>mỗi</a:t>
            </a:r>
            <a:r>
              <a:rPr lang="en-US" altLang="en-US" dirty="0"/>
              <a:t> </a:t>
            </a:r>
            <a:r>
              <a:rPr lang="en-US" altLang="en-US" dirty="0" err="1"/>
              <a:t>sự</a:t>
            </a:r>
            <a:r>
              <a:rPr lang="en-US" altLang="en-US" dirty="0"/>
              <a:t> </a:t>
            </a:r>
            <a:r>
              <a:rPr lang="en-US" altLang="en-US" dirty="0" err="1"/>
              <a:t>vật</a:t>
            </a:r>
            <a:r>
              <a:rPr lang="en-US" altLang="en-US" dirty="0"/>
              <a:t>, </a:t>
            </a:r>
            <a:r>
              <a:rPr lang="en-US" altLang="en-US" dirty="0" err="1"/>
              <a:t>hiện</a:t>
            </a:r>
            <a:r>
              <a:rPr lang="en-US" altLang="en-US" dirty="0"/>
              <a:t> </a:t>
            </a:r>
            <a:r>
              <a:rPr lang="en-US" altLang="en-US" dirty="0" err="1"/>
              <a:t>tượng</a:t>
            </a:r>
            <a:r>
              <a:rPr lang="en-US" altLang="en-US" dirty="0"/>
              <a:t> </a:t>
            </a:r>
            <a:r>
              <a:rPr lang="en-US" altLang="en-US" dirty="0" err="1"/>
              <a:t>trong</a:t>
            </a:r>
            <a:r>
              <a:rPr lang="en-US" altLang="en-US" dirty="0"/>
              <a:t> </a:t>
            </a:r>
            <a:r>
              <a:rPr lang="en-US" altLang="en-US" dirty="0" err="1"/>
              <a:t>thế</a:t>
            </a:r>
            <a:r>
              <a:rPr lang="en-US" altLang="en-US" dirty="0"/>
              <a:t> </a:t>
            </a:r>
            <a:r>
              <a:rPr lang="en-US" altLang="en-US" dirty="0" err="1"/>
              <a:t>giới</a:t>
            </a:r>
            <a:r>
              <a:rPr lang="en-US" altLang="en-US" dirty="0"/>
              <a:t>.</a:t>
            </a:r>
          </a:p>
          <a:p>
            <a:pPr algn="just" eaLnBrk="1" hangingPunct="1"/>
            <a:r>
              <a:rPr lang="en-US" altLang="en-US" dirty="0"/>
              <a:t>	</a:t>
            </a:r>
          </a:p>
          <a:p>
            <a:pPr algn="just" eaLnBrk="1" hangingPunct="1"/>
            <a:endParaRPr lang="en-US" altLang="en-US" b="1" dirty="0"/>
          </a:p>
        </p:txBody>
      </p:sp>
      <p:pic>
        <p:nvPicPr>
          <p:cNvPr id="12292" name="Picture 4" descr="http://i31.photobucket.com/albums/c357/Annie_tita_vn/Systeme%20Solaire/FormationdusystemeSolai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8575" y="22225"/>
            <a:ext cx="2743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 descr="http://img.photo.zing.vn/file_uploads/gallery/sources/2009/02/18/e2fef5f274ebe06293e9a1211fd53fd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938463"/>
            <a:ext cx="28194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p:cTn id="7" dur="500" fill="hold"/>
                                        <p:tgtEl>
                                          <p:spTgt spid="614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146">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6146">
                                            <p:txEl>
                                              <p:pRg st="1" end="1"/>
                                            </p:txEl>
                                          </p:spTgt>
                                        </p:tgtEl>
                                        <p:attrNameLst>
                                          <p:attrName>style.visibility</p:attrName>
                                        </p:attrNameLst>
                                      </p:cBhvr>
                                      <p:to>
                                        <p:strVal val="visible"/>
                                      </p:to>
                                    </p:set>
                                    <p:anim calcmode="lin" valueType="num">
                                      <p:cBhvr>
                                        <p:cTn id="13" dur="500" fill="hold"/>
                                        <p:tgtEl>
                                          <p:spTgt spid="6146">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6146">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anim calcmode="lin" valueType="num">
                                      <p:cBhvr>
                                        <p:cTn id="19" dur="500" fill="hold"/>
                                        <p:tgtEl>
                                          <p:spTgt spid="6146">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6146">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6146">
                                            <p:txEl>
                                              <p:pRg st="3" end="3"/>
                                            </p:txEl>
                                          </p:spTgt>
                                        </p:tgtEl>
                                        <p:attrNameLst>
                                          <p:attrName>style.visibility</p:attrName>
                                        </p:attrNameLst>
                                      </p:cBhvr>
                                      <p:to>
                                        <p:strVal val="visible"/>
                                      </p:to>
                                    </p:set>
                                    <p:anim calcmode="lin" valueType="num">
                                      <p:cBhvr>
                                        <p:cTn id="25" dur="500" fill="hold"/>
                                        <p:tgtEl>
                                          <p:spTgt spid="6146">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6146">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6146">
                                            <p:txEl>
                                              <p:pRg st="4" end="4"/>
                                            </p:txEl>
                                          </p:spTgt>
                                        </p:tgtEl>
                                        <p:attrNameLst>
                                          <p:attrName>style.visibility</p:attrName>
                                        </p:attrNameLst>
                                      </p:cBhvr>
                                      <p:to>
                                        <p:strVal val="visible"/>
                                      </p:to>
                                    </p:set>
                                    <p:anim calcmode="lin" valueType="num">
                                      <p:cBhvr>
                                        <p:cTn id="31" dur="500" fill="hold"/>
                                        <p:tgtEl>
                                          <p:spTgt spid="6146">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6146">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499"/>
                                          </p:stCondLst>
                                        </p:cTn>
                                        <p:tgtEl>
                                          <p:spTgt spid="1229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53" presetClass="entr" presetSubtype="0" fill="hold" nodeType="clickEffect">
                                  <p:stCondLst>
                                    <p:cond delay="0"/>
                                  </p:stCondLst>
                                  <p:childTnLst>
                                    <p:set>
                                      <p:cBhvr>
                                        <p:cTn id="40" dur="1" fill="hold">
                                          <p:stCondLst>
                                            <p:cond delay="0"/>
                                          </p:stCondLst>
                                        </p:cTn>
                                        <p:tgtEl>
                                          <p:spTgt spid="12293"/>
                                        </p:tgtEl>
                                        <p:attrNameLst>
                                          <p:attrName>style.visibility</p:attrName>
                                        </p:attrNameLst>
                                      </p:cBhvr>
                                      <p:to>
                                        <p:strVal val="visible"/>
                                      </p:to>
                                    </p:set>
                                    <p:anim calcmode="lin" valueType="num">
                                      <p:cBhvr>
                                        <p:cTn id="41" dur="500" fill="hold"/>
                                        <p:tgtEl>
                                          <p:spTgt spid="12293"/>
                                        </p:tgtEl>
                                        <p:attrNameLst>
                                          <p:attrName>ppt_w</p:attrName>
                                        </p:attrNameLst>
                                      </p:cBhvr>
                                      <p:tavLst>
                                        <p:tav tm="0">
                                          <p:val>
                                            <p:fltVal val="0"/>
                                          </p:val>
                                        </p:tav>
                                        <p:tav tm="100000">
                                          <p:val>
                                            <p:strVal val="#ppt_w"/>
                                          </p:val>
                                        </p:tav>
                                      </p:tavLst>
                                    </p:anim>
                                    <p:anim calcmode="lin" valueType="num">
                                      <p:cBhvr>
                                        <p:cTn id="42" dur="500" fill="hold"/>
                                        <p:tgtEl>
                                          <p:spTgt spid="12293"/>
                                        </p:tgtEl>
                                        <p:attrNameLst>
                                          <p:attrName>ppt_h</p:attrName>
                                        </p:attrNameLst>
                                      </p:cBhvr>
                                      <p:tavLst>
                                        <p:tav tm="0">
                                          <p:val>
                                            <p:fltVal val="0"/>
                                          </p:val>
                                        </p:tav>
                                        <p:tav tm="100000">
                                          <p:val>
                                            <p:strVal val="#ppt_h"/>
                                          </p:val>
                                        </p:tav>
                                      </p:tavLst>
                                    </p:anim>
                                    <p:animEffect transition="in" filter="fade">
                                      <p:cBhvr>
                                        <p:cTn id="43" dur="500"/>
                                        <p:tgtEl>
                                          <p:spTgt spid="1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4" name="Rectangle 2"/>
          <p:cNvSpPr>
            <a:spLocks noGrp="1" noChangeArrowheads="1"/>
          </p:cNvSpPr>
          <p:nvPr>
            <p:ph type="subTitle" idx="1"/>
          </p:nvPr>
        </p:nvSpPr>
        <p:spPr>
          <a:xfrm>
            <a:off x="0" y="0"/>
            <a:ext cx="5410200" cy="6858000"/>
          </a:xfrm>
          <a:ln w="38100">
            <a:solidFill>
              <a:schemeClr val="tx1"/>
            </a:solidFill>
            <a:miter lim="800000"/>
            <a:headEnd/>
            <a:tailEnd/>
          </a:ln>
        </p:spPr>
        <p:txBody>
          <a:bodyPr/>
          <a:lstStyle/>
          <a:p>
            <a:pPr algn="just" eaLnBrk="1" hangingPunct="1"/>
            <a:r>
              <a:rPr lang="en-US" altLang="en-US">
                <a:solidFill>
                  <a:srgbClr val="FFFF00"/>
                </a:solidFill>
              </a:rPr>
              <a:t>	Mối liên hệ phổ biến</a:t>
            </a:r>
            <a:r>
              <a:rPr lang="en-US" altLang="en-US"/>
              <a:t> là khái niệm dùng để chỉ tính phổ biến của các mối liên hệ của các sự vật, hiện tượng của thế giới, đồng thời cũng dùng để chỉ các mối liên hệ tồn tại ở nhiều sự vật, hiện tượng của thế giới, trong đó những mối liên hệ phổ biến nhất là những mối liên hệ tồn tại ở mọi sự vật, hiện tượng của thế giới, nó thuộc đối tượng nghiên cứu của phép biện chứng.</a:t>
            </a:r>
          </a:p>
        </p:txBody>
      </p:sp>
      <p:pic>
        <p:nvPicPr>
          <p:cNvPr id="13318" name="Picture 6" descr="http://15m.thunglunghoahong.com/Uploads/HotNews/14122007/News/201214815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74625"/>
            <a:ext cx="3448050"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5573713" y="4081463"/>
            <a:ext cx="3352800" cy="2438400"/>
          </a:xfrm>
          <a:prstGeom prst="roundRect">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t>THẾ </a:t>
            </a:r>
            <a:r>
              <a:rPr lang="en-US" sz="2400" b="1" dirty="0" err="1"/>
              <a:t>GiỚI</a:t>
            </a:r>
            <a:r>
              <a:rPr lang="en-US" sz="2400" b="1" dirty="0"/>
              <a:t> TỒN TẠI </a:t>
            </a:r>
          </a:p>
          <a:p>
            <a:pPr algn="ctr">
              <a:defRPr/>
            </a:pPr>
            <a:r>
              <a:rPr lang="en-US" sz="2400" b="1" dirty="0"/>
              <a:t>TRONG VÔ VÀN </a:t>
            </a:r>
          </a:p>
          <a:p>
            <a:pPr algn="ctr">
              <a:defRPr/>
            </a:pPr>
            <a:r>
              <a:rPr lang="en-US" sz="2400" b="1" dirty="0"/>
              <a:t>CÁC MỐI LIÊN HỆ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474">
                                            <p:txEl>
                                              <p:pRg st="0" end="0"/>
                                            </p:txEl>
                                          </p:spTgt>
                                        </p:tgtEl>
                                        <p:attrNameLst>
                                          <p:attrName>style.visibility</p:attrName>
                                        </p:attrNameLst>
                                      </p:cBhvr>
                                      <p:to>
                                        <p:strVal val="visible"/>
                                      </p:to>
                                    </p:set>
                                    <p:animEffect transition="in" filter="blinds(horizontal)">
                                      <p:cBhvr>
                                        <p:cTn id="7" dur="500"/>
                                        <p:tgtEl>
                                          <p:spTgt spid="10547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nodeType="clickEffect">
                                  <p:stCondLst>
                                    <p:cond delay="0"/>
                                  </p:stCondLst>
                                  <p:childTnLst>
                                    <p:set>
                                      <p:cBhvr>
                                        <p:cTn id="11" dur="1" fill="hold">
                                          <p:stCondLst>
                                            <p:cond delay="0"/>
                                          </p:stCondLst>
                                        </p:cTn>
                                        <p:tgtEl>
                                          <p:spTgt spid="13318"/>
                                        </p:tgtEl>
                                        <p:attrNameLst>
                                          <p:attrName>style.visibility</p:attrName>
                                        </p:attrNameLst>
                                      </p:cBhvr>
                                      <p:to>
                                        <p:strVal val="visible"/>
                                      </p:to>
                                    </p:set>
                                    <p:anim calcmode="lin" valueType="num">
                                      <p:cBhvr>
                                        <p:cTn id="12" dur="1000" fill="hold"/>
                                        <p:tgtEl>
                                          <p:spTgt spid="13318"/>
                                        </p:tgtEl>
                                        <p:attrNameLst>
                                          <p:attrName>ppt_w</p:attrName>
                                        </p:attrNameLst>
                                      </p:cBhvr>
                                      <p:tavLst>
                                        <p:tav tm="0">
                                          <p:val>
                                            <p:strVal val="#ppt_w*0.70"/>
                                          </p:val>
                                        </p:tav>
                                        <p:tav tm="100000">
                                          <p:val>
                                            <p:strVal val="#ppt_w"/>
                                          </p:val>
                                        </p:tav>
                                      </p:tavLst>
                                    </p:anim>
                                    <p:anim calcmode="lin" valueType="num">
                                      <p:cBhvr>
                                        <p:cTn id="13" dur="1000" fill="hold"/>
                                        <p:tgtEl>
                                          <p:spTgt spid="13318"/>
                                        </p:tgtEl>
                                        <p:attrNameLst>
                                          <p:attrName>ppt_h</p:attrName>
                                        </p:attrNameLst>
                                      </p:cBhvr>
                                      <p:tavLst>
                                        <p:tav tm="0">
                                          <p:val>
                                            <p:strVal val="#ppt_h"/>
                                          </p:val>
                                        </p:tav>
                                        <p:tav tm="100000">
                                          <p:val>
                                            <p:strVal val="#ppt_h"/>
                                          </p:val>
                                        </p:tav>
                                      </p:tavLst>
                                    </p:anim>
                                    <p:animEffect transition="in" filter="fade">
                                      <p:cBhvr>
                                        <p:cTn id="14" dur="1000"/>
                                        <p:tgtEl>
                                          <p:spTgt spid="13318"/>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strVal val="#ppt_w*0.70"/>
                                          </p:val>
                                        </p:tav>
                                        <p:tav tm="100000">
                                          <p:val>
                                            <p:strVal val="#ppt_w"/>
                                          </p:val>
                                        </p:tav>
                                      </p:tavLst>
                                    </p:anim>
                                    <p:anim calcmode="lin" valueType="num">
                                      <p:cBhvr>
                                        <p:cTn id="18" dur="1000" fill="hold"/>
                                        <p:tgtEl>
                                          <p:spTgt spid="5"/>
                                        </p:tgtEl>
                                        <p:attrNameLst>
                                          <p:attrName>ppt_h</p:attrName>
                                        </p:attrNameLst>
                                      </p:cBhvr>
                                      <p:tavLst>
                                        <p:tav tm="0">
                                          <p:val>
                                            <p:strVal val="#ppt_h"/>
                                          </p:val>
                                        </p:tav>
                                        <p:tav tm="100000">
                                          <p:val>
                                            <p:strVal val="#ppt_h"/>
                                          </p:val>
                                        </p:tav>
                                      </p:tavLst>
                                    </p:anim>
                                    <p:animEffect transition="in" filter="fade">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build="p" autoUpdateAnimBg="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subTitle" idx="1"/>
          </p:nvPr>
        </p:nvSpPr>
        <p:spPr>
          <a:xfrm>
            <a:off x="5018088" y="87313"/>
            <a:ext cx="4038600" cy="2971800"/>
          </a:xfrm>
          <a:noFill/>
          <a:ln w="38100">
            <a:solidFill>
              <a:schemeClr val="tx1"/>
            </a:solidFill>
            <a:miter lim="800000"/>
            <a:headEnd/>
            <a:tailEnd/>
          </a:ln>
        </p:spPr>
        <p:txBody>
          <a:bodyPr/>
          <a:lstStyle/>
          <a:p>
            <a:pPr algn="just" eaLnBrk="1" hangingPunct="1">
              <a:lnSpc>
                <a:spcPct val="90000"/>
              </a:lnSpc>
            </a:pPr>
            <a:r>
              <a:rPr lang="en-US" altLang="en-US" b="1">
                <a:solidFill>
                  <a:srgbClr val="00FF00"/>
                </a:solidFill>
              </a:rPr>
              <a:t>b/ Tính chất của các mối liên hệ.</a:t>
            </a:r>
          </a:p>
          <a:p>
            <a:pPr algn="just" eaLnBrk="1" hangingPunct="1">
              <a:lnSpc>
                <a:spcPct val="90000"/>
              </a:lnSpc>
            </a:pPr>
            <a:r>
              <a:rPr lang="en-US" altLang="en-US">
                <a:solidFill>
                  <a:srgbClr val="00FFCC"/>
                </a:solidFill>
              </a:rPr>
              <a:t>+Tính khách quan:</a:t>
            </a:r>
            <a:r>
              <a:rPr lang="en-US" altLang="en-US"/>
              <a:t> tính chất độc lập với ý thức của con người. </a:t>
            </a:r>
          </a:p>
          <a:p>
            <a:pPr algn="just" eaLnBrk="1" hangingPunct="1">
              <a:lnSpc>
                <a:spcPct val="90000"/>
              </a:lnSpc>
            </a:pPr>
            <a:endParaRPr lang="en-US" altLang="en-US"/>
          </a:p>
          <a:p>
            <a:pPr algn="just" eaLnBrk="1" hangingPunct="1">
              <a:lnSpc>
                <a:spcPct val="90000"/>
              </a:lnSpc>
            </a:pPr>
            <a:r>
              <a:rPr lang="en-US" altLang="en-US"/>
              <a:t>	</a:t>
            </a:r>
          </a:p>
        </p:txBody>
      </p:sp>
      <p:pic>
        <p:nvPicPr>
          <p:cNvPr id="12294" name="Picture 6" descr="http://www.vad1.com/photo/stock/n89-3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0"/>
            <a:ext cx="4876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eft Arrow 5"/>
          <p:cNvSpPr/>
          <p:nvPr/>
        </p:nvSpPr>
        <p:spPr>
          <a:xfrm>
            <a:off x="4887913" y="3635375"/>
            <a:ext cx="3581400" cy="2362200"/>
          </a:xfrm>
          <a:prstGeom prst="leftArrow">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a:t>Sự tồn tại khách quan của cầu vồng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70">
                                            <p:bg/>
                                          </p:spTgt>
                                        </p:tgtEl>
                                        <p:attrNameLst>
                                          <p:attrName>style.visibility</p:attrName>
                                        </p:attrNameLst>
                                      </p:cBhvr>
                                      <p:to>
                                        <p:strVal val="visible"/>
                                      </p:to>
                                    </p:set>
                                    <p:anim calcmode="lin" valueType="num">
                                      <p:cBhvr additive="base">
                                        <p:cTn id="7" dur="500" fill="hold"/>
                                        <p:tgtEl>
                                          <p:spTgt spid="7170">
                                            <p:bg/>
                                          </p:spTgt>
                                        </p:tgtEl>
                                        <p:attrNameLst>
                                          <p:attrName>ppt_x</p:attrName>
                                        </p:attrNameLst>
                                      </p:cBhvr>
                                      <p:tavLst>
                                        <p:tav tm="0">
                                          <p:val>
                                            <p:strVal val="#ppt_x"/>
                                          </p:val>
                                        </p:tav>
                                        <p:tav tm="100000">
                                          <p:val>
                                            <p:strVal val="#ppt_x"/>
                                          </p:val>
                                        </p:tav>
                                      </p:tavLst>
                                    </p:anim>
                                    <p:anim calcmode="lin" valueType="num">
                                      <p:cBhvr additive="base">
                                        <p:cTn id="8" dur="500" fill="hold"/>
                                        <p:tgtEl>
                                          <p:spTgt spid="7170">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70">
                                            <p:txEl>
                                              <p:pRg st="0" end="0"/>
                                            </p:txEl>
                                          </p:spTgt>
                                        </p:tgtEl>
                                        <p:attrNameLst>
                                          <p:attrName>style.visibility</p:attrName>
                                        </p:attrNameLst>
                                      </p:cBhvr>
                                      <p:to>
                                        <p:strVal val="visible"/>
                                      </p:to>
                                    </p:set>
                                    <p:anim calcmode="lin" valueType="num">
                                      <p:cBhvr additive="base">
                                        <p:cTn id="13" dur="500" fill="hold"/>
                                        <p:tgtEl>
                                          <p:spTgt spid="717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170">
                                            <p:txEl>
                                              <p:pRg st="1" end="1"/>
                                            </p:txEl>
                                          </p:spTgt>
                                        </p:tgtEl>
                                        <p:attrNameLst>
                                          <p:attrName>style.visibility</p:attrName>
                                        </p:attrNameLst>
                                      </p:cBhvr>
                                      <p:to>
                                        <p:strVal val="visible"/>
                                      </p:to>
                                    </p:set>
                                    <p:anim calcmode="lin" valueType="num">
                                      <p:cBhvr additive="base">
                                        <p:cTn id="19" dur="500" fill="hold"/>
                                        <p:tgtEl>
                                          <p:spTgt spid="7170">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7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12294"/>
                                        </p:tgtEl>
                                        <p:attrNameLst>
                                          <p:attrName>style.visibility</p:attrName>
                                        </p:attrNameLst>
                                      </p:cBhvr>
                                      <p:to>
                                        <p:strVal val="visible"/>
                                      </p:to>
                                    </p:set>
                                    <p:animEffect transition="in" filter="wipe(down)">
                                      <p:cBhvr>
                                        <p:cTn id="25" dur="500"/>
                                        <p:tgtEl>
                                          <p:spTgt spid="1229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1+#ppt_w/2"/>
                                          </p:val>
                                        </p:tav>
                                        <p:tav tm="100000">
                                          <p:val>
                                            <p:strVal val="#ppt_x"/>
                                          </p:val>
                                        </p:tav>
                                      </p:tavLst>
                                    </p:anim>
                                    <p:anim calcmode="lin" valueType="num">
                                      <p:cBhvr additive="base">
                                        <p:cTn id="3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subTitle" idx="1"/>
          </p:nvPr>
        </p:nvSpPr>
        <p:spPr>
          <a:xfrm>
            <a:off x="0" y="0"/>
            <a:ext cx="9144000" cy="2438400"/>
          </a:xfrm>
          <a:ln w="38100">
            <a:solidFill>
              <a:schemeClr val="tx1"/>
            </a:solidFill>
            <a:miter lim="800000"/>
            <a:headEnd/>
            <a:tailEnd/>
          </a:ln>
        </p:spPr>
        <p:txBody>
          <a:bodyPr/>
          <a:lstStyle/>
          <a:p>
            <a:pPr algn="just" eaLnBrk="1" hangingPunct="1">
              <a:lnSpc>
                <a:spcPct val="90000"/>
              </a:lnSpc>
            </a:pPr>
            <a:r>
              <a:rPr lang="en-US" altLang="en-US" dirty="0"/>
              <a:t>- </a:t>
            </a:r>
            <a:r>
              <a:rPr lang="en-US" altLang="en-US" dirty="0" err="1">
                <a:solidFill>
                  <a:srgbClr val="00FFCC"/>
                </a:solidFill>
              </a:rPr>
              <a:t>Tính</a:t>
            </a:r>
            <a:r>
              <a:rPr lang="en-US" altLang="en-US" dirty="0">
                <a:solidFill>
                  <a:srgbClr val="00FFCC"/>
                </a:solidFill>
              </a:rPr>
              <a:t> </a:t>
            </a:r>
            <a:r>
              <a:rPr lang="en-US" altLang="en-US" dirty="0" err="1">
                <a:solidFill>
                  <a:srgbClr val="00FFCC"/>
                </a:solidFill>
              </a:rPr>
              <a:t>phổ</a:t>
            </a:r>
            <a:r>
              <a:rPr lang="en-US" altLang="en-US" dirty="0">
                <a:solidFill>
                  <a:srgbClr val="00FFCC"/>
                </a:solidFill>
              </a:rPr>
              <a:t> </a:t>
            </a:r>
            <a:r>
              <a:rPr lang="en-US" altLang="en-US" dirty="0" err="1">
                <a:solidFill>
                  <a:srgbClr val="00FFCC"/>
                </a:solidFill>
              </a:rPr>
              <a:t>biến</a:t>
            </a:r>
            <a:r>
              <a:rPr lang="en-US" altLang="en-US" dirty="0"/>
              <a:t>: </a:t>
            </a:r>
            <a:r>
              <a:rPr lang="en-US" altLang="en-US" dirty="0" err="1"/>
              <a:t>không</a:t>
            </a:r>
            <a:r>
              <a:rPr lang="en-US" altLang="en-US" dirty="0"/>
              <a:t> </a:t>
            </a:r>
            <a:r>
              <a:rPr lang="en-US" altLang="en-US" dirty="0" err="1"/>
              <a:t>có</a:t>
            </a:r>
            <a:r>
              <a:rPr lang="en-US" altLang="en-US" dirty="0"/>
              <a:t> </a:t>
            </a:r>
            <a:r>
              <a:rPr lang="en-US" altLang="en-US" dirty="0" err="1"/>
              <a:t>bất</a:t>
            </a:r>
            <a:r>
              <a:rPr lang="en-US" altLang="en-US" dirty="0"/>
              <a:t> </a:t>
            </a:r>
            <a:r>
              <a:rPr lang="en-US" altLang="en-US" dirty="0" err="1"/>
              <a:t>cứ</a:t>
            </a:r>
            <a:r>
              <a:rPr lang="en-US" altLang="en-US" dirty="0"/>
              <a:t> </a:t>
            </a:r>
            <a:r>
              <a:rPr lang="en-US" altLang="en-US" dirty="0" err="1"/>
              <a:t>sv</a:t>
            </a:r>
            <a:r>
              <a:rPr lang="en-US" altLang="en-US" dirty="0"/>
              <a:t>/</a:t>
            </a:r>
            <a:r>
              <a:rPr lang="en-US" altLang="en-US" dirty="0" err="1"/>
              <a:t>ht</a:t>
            </a:r>
            <a:r>
              <a:rPr lang="en-US" altLang="en-US" dirty="0"/>
              <a:t> </a:t>
            </a:r>
            <a:r>
              <a:rPr lang="en-US" altLang="en-US" dirty="0" err="1"/>
              <a:t>nào</a:t>
            </a:r>
            <a:r>
              <a:rPr lang="en-US" altLang="en-US" dirty="0"/>
              <a:t> </a:t>
            </a:r>
            <a:r>
              <a:rPr lang="en-US" altLang="en-US" dirty="0" err="1"/>
              <a:t>tồn</a:t>
            </a:r>
            <a:r>
              <a:rPr lang="en-US" altLang="en-US" dirty="0"/>
              <a:t> </a:t>
            </a:r>
            <a:r>
              <a:rPr lang="en-US" altLang="en-US" dirty="0" err="1"/>
              <a:t>tại</a:t>
            </a:r>
            <a:r>
              <a:rPr lang="en-US" altLang="en-US" dirty="0"/>
              <a:t> </a:t>
            </a:r>
            <a:r>
              <a:rPr lang="en-US" altLang="en-US" dirty="0" err="1"/>
              <a:t>tuyệt</a:t>
            </a:r>
            <a:r>
              <a:rPr lang="en-US" altLang="en-US" dirty="0"/>
              <a:t> </a:t>
            </a:r>
            <a:r>
              <a:rPr lang="en-US" altLang="en-US" dirty="0" err="1"/>
              <a:t>đối</a:t>
            </a:r>
            <a:r>
              <a:rPr lang="en-US" altLang="en-US" dirty="0"/>
              <a:t> </a:t>
            </a:r>
            <a:r>
              <a:rPr lang="en-US" altLang="en-US" dirty="0" err="1"/>
              <a:t>biệt</a:t>
            </a:r>
            <a:r>
              <a:rPr lang="en-US" altLang="en-US" dirty="0"/>
              <a:t> </a:t>
            </a:r>
            <a:r>
              <a:rPr lang="en-US" altLang="en-US" dirty="0" err="1"/>
              <a:t>lập</a:t>
            </a:r>
            <a:r>
              <a:rPr lang="en-US" altLang="en-US" dirty="0"/>
              <a:t> </a:t>
            </a:r>
            <a:r>
              <a:rPr lang="en-US" altLang="en-US" dirty="0" err="1"/>
              <a:t>với</a:t>
            </a:r>
            <a:r>
              <a:rPr lang="en-US" altLang="en-US" dirty="0"/>
              <a:t> </a:t>
            </a:r>
            <a:r>
              <a:rPr lang="en-US" altLang="en-US" dirty="0" err="1"/>
              <a:t>những</a:t>
            </a:r>
            <a:r>
              <a:rPr lang="en-US" altLang="en-US" dirty="0"/>
              <a:t> </a:t>
            </a:r>
            <a:r>
              <a:rPr lang="en-US" altLang="en-US" dirty="0" err="1"/>
              <a:t>sv</a:t>
            </a:r>
            <a:r>
              <a:rPr lang="en-US" altLang="en-US" dirty="0"/>
              <a:t>/</a:t>
            </a:r>
            <a:r>
              <a:rPr lang="en-US" altLang="en-US" dirty="0" err="1"/>
              <a:t>ht</a:t>
            </a:r>
            <a:r>
              <a:rPr lang="en-US" altLang="en-US" dirty="0"/>
              <a:t> </a:t>
            </a:r>
            <a:r>
              <a:rPr lang="en-US" altLang="en-US" dirty="0" err="1"/>
              <a:t>khác</a:t>
            </a:r>
            <a:r>
              <a:rPr lang="en-US" altLang="en-US" dirty="0"/>
              <a:t>. </a:t>
            </a:r>
            <a:r>
              <a:rPr lang="en-US" altLang="en-US" dirty="0" err="1"/>
              <a:t>Đồng</a:t>
            </a:r>
            <a:r>
              <a:rPr lang="en-US" altLang="en-US" dirty="0"/>
              <a:t> </a:t>
            </a:r>
            <a:r>
              <a:rPr lang="en-US" altLang="en-US" dirty="0" err="1"/>
              <a:t>thời</a:t>
            </a:r>
            <a:r>
              <a:rPr lang="en-US" altLang="en-US" dirty="0"/>
              <a:t>, </a:t>
            </a:r>
            <a:r>
              <a:rPr lang="en-US" altLang="en-US" dirty="0" err="1"/>
              <a:t>bất</a:t>
            </a:r>
            <a:r>
              <a:rPr lang="en-US" altLang="en-US" dirty="0"/>
              <a:t> </a:t>
            </a:r>
            <a:r>
              <a:rPr lang="en-US" altLang="en-US" dirty="0" err="1"/>
              <a:t>kỳ</a:t>
            </a:r>
            <a:r>
              <a:rPr lang="en-US" altLang="en-US" dirty="0"/>
              <a:t> </a:t>
            </a:r>
            <a:r>
              <a:rPr lang="en-US" altLang="en-US" dirty="0" err="1"/>
              <a:t>sv</a:t>
            </a:r>
            <a:r>
              <a:rPr lang="en-US" altLang="en-US" dirty="0"/>
              <a:t>/</a:t>
            </a:r>
            <a:r>
              <a:rPr lang="en-US" altLang="en-US" dirty="0" err="1"/>
              <a:t>ht</a:t>
            </a:r>
            <a:r>
              <a:rPr lang="en-US" altLang="en-US" dirty="0"/>
              <a:t> </a:t>
            </a:r>
            <a:r>
              <a:rPr lang="en-US" altLang="en-US" dirty="0" err="1"/>
              <a:t>nào</a:t>
            </a:r>
            <a:r>
              <a:rPr lang="en-US" altLang="en-US" dirty="0"/>
              <a:t> </a:t>
            </a:r>
            <a:r>
              <a:rPr lang="en-US" altLang="en-US" dirty="0" err="1"/>
              <a:t>cũng</a:t>
            </a:r>
            <a:r>
              <a:rPr lang="en-US" altLang="en-US" dirty="0"/>
              <a:t> </a:t>
            </a:r>
            <a:r>
              <a:rPr lang="en-US" altLang="en-US" dirty="0" err="1"/>
              <a:t>tồn</a:t>
            </a:r>
            <a:r>
              <a:rPr lang="en-US" altLang="en-US" dirty="0"/>
              <a:t> </a:t>
            </a:r>
            <a:r>
              <a:rPr lang="en-US" altLang="en-US" dirty="0" err="1"/>
              <a:t>tại</a:t>
            </a:r>
            <a:r>
              <a:rPr lang="en-US" altLang="en-US" dirty="0"/>
              <a:t> </a:t>
            </a:r>
            <a:r>
              <a:rPr lang="en-US" altLang="en-US" dirty="0" err="1"/>
              <a:t>với</a:t>
            </a:r>
            <a:r>
              <a:rPr lang="en-US" altLang="en-US" dirty="0"/>
              <a:t> </a:t>
            </a:r>
            <a:r>
              <a:rPr lang="en-US" altLang="en-US" dirty="0" err="1"/>
              <a:t>tư</a:t>
            </a:r>
            <a:r>
              <a:rPr lang="en-US" altLang="en-US" dirty="0"/>
              <a:t> </a:t>
            </a:r>
            <a:r>
              <a:rPr lang="en-US" altLang="en-US" dirty="0" err="1"/>
              <a:t>cách</a:t>
            </a:r>
            <a:r>
              <a:rPr lang="en-US" altLang="en-US" dirty="0"/>
              <a:t> </a:t>
            </a:r>
            <a:r>
              <a:rPr lang="en-US" altLang="en-US" dirty="0" err="1"/>
              <a:t>là</a:t>
            </a:r>
            <a:r>
              <a:rPr lang="en-US" altLang="en-US" dirty="0"/>
              <a:t> </a:t>
            </a:r>
            <a:r>
              <a:rPr lang="en-US" altLang="en-US" dirty="0" err="1"/>
              <a:t>một</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hơn</a:t>
            </a:r>
            <a:r>
              <a:rPr lang="en-US" altLang="en-US" dirty="0"/>
              <a:t> </a:t>
            </a:r>
            <a:r>
              <a:rPr lang="en-US" altLang="en-US" dirty="0" err="1"/>
              <a:t>nữa</a:t>
            </a:r>
            <a:r>
              <a:rPr lang="en-US" altLang="en-US" dirty="0"/>
              <a:t> </a:t>
            </a:r>
            <a:r>
              <a:rPr lang="en-US" altLang="en-US" dirty="0" err="1"/>
              <a:t>là</a:t>
            </a:r>
            <a:r>
              <a:rPr lang="en-US" altLang="en-US" dirty="0"/>
              <a:t> </a:t>
            </a:r>
            <a:r>
              <a:rPr lang="en-US" altLang="en-US" dirty="0" err="1"/>
              <a:t>một</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mở</a:t>
            </a:r>
            <a:r>
              <a:rPr lang="en-US" altLang="en-US" dirty="0"/>
              <a:t>, </a:t>
            </a:r>
            <a:r>
              <a:rPr lang="en-US" altLang="en-US" dirty="0" err="1"/>
              <a:t>tồn</a:t>
            </a:r>
            <a:r>
              <a:rPr lang="en-US" altLang="en-US" dirty="0"/>
              <a:t> </a:t>
            </a:r>
            <a:r>
              <a:rPr lang="en-US" altLang="en-US" dirty="0" err="1"/>
              <a:t>tại</a:t>
            </a:r>
            <a:r>
              <a:rPr lang="en-US" altLang="en-US" dirty="0"/>
              <a:t> </a:t>
            </a:r>
            <a:r>
              <a:rPr lang="en-US" altLang="en-US" dirty="0" err="1"/>
              <a:t>trong</a:t>
            </a:r>
            <a:r>
              <a:rPr lang="en-US" altLang="en-US" dirty="0"/>
              <a:t> </a:t>
            </a:r>
            <a:r>
              <a:rPr lang="en-US" altLang="en-US" dirty="0" err="1"/>
              <a:t>mối</a:t>
            </a:r>
            <a:r>
              <a:rPr lang="en-US" altLang="en-US" dirty="0"/>
              <a:t> </a:t>
            </a:r>
            <a:r>
              <a:rPr lang="en-US" altLang="en-US" dirty="0" err="1"/>
              <a:t>liên</a:t>
            </a:r>
            <a:r>
              <a:rPr lang="en-US" altLang="en-US" dirty="0"/>
              <a:t> </a:t>
            </a:r>
            <a:r>
              <a:rPr lang="en-US" altLang="en-US" dirty="0" err="1"/>
              <a:t>hệ</a:t>
            </a:r>
            <a:r>
              <a:rPr lang="en-US" altLang="en-US" dirty="0"/>
              <a:t> </a:t>
            </a:r>
            <a:r>
              <a:rPr lang="en-US" altLang="en-US" dirty="0" err="1"/>
              <a:t>với</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khác</a:t>
            </a:r>
            <a:r>
              <a:rPr lang="en-US" altLang="en-US" dirty="0"/>
              <a:t>.</a:t>
            </a:r>
          </a:p>
          <a:p>
            <a:pPr algn="just" eaLnBrk="1" hangingPunct="1">
              <a:lnSpc>
                <a:spcPct val="90000"/>
              </a:lnSpc>
            </a:pPr>
            <a:r>
              <a:rPr lang="en-US" altLang="en-US" dirty="0"/>
              <a:t>	</a:t>
            </a:r>
          </a:p>
          <a:p>
            <a:pPr algn="just" eaLnBrk="1" hangingPunct="1">
              <a:lnSpc>
                <a:spcPct val="90000"/>
              </a:lnSpc>
            </a:pPr>
            <a:r>
              <a:rPr lang="en-US" altLang="en-US" dirty="0"/>
              <a:t>	</a:t>
            </a:r>
          </a:p>
          <a:p>
            <a:pPr eaLnBrk="1" hangingPunct="1"/>
            <a:endParaRPr lang="en-US" altLang="en-US" dirty="0"/>
          </a:p>
        </p:txBody>
      </p:sp>
      <p:pic>
        <p:nvPicPr>
          <p:cNvPr id="3" name="Picture 5" descr="家鼠"/>
          <p:cNvPicPr>
            <a:picLocks noChangeAspect="1" noChangeArrowheads="1"/>
          </p:cNvPicPr>
          <p:nvPr/>
        </p:nvPicPr>
        <p:blipFill>
          <a:blip r:embed="rId2">
            <a:extLst>
              <a:ext uri="{28A0092B-C50C-407E-A947-70E740481C1C}">
                <a14:useLocalDpi xmlns:a14="http://schemas.microsoft.com/office/drawing/2010/main" val="0"/>
              </a:ext>
            </a:extLst>
          </a:blip>
          <a:srcRect l="9044" t="26144" b="5882"/>
          <a:stretch>
            <a:fillRect/>
          </a:stretch>
        </p:blipFill>
        <p:spPr bwMode="auto">
          <a:xfrm>
            <a:off x="6324600" y="4876800"/>
            <a:ext cx="2517775" cy="16748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6" descr="蜜蜂"/>
          <p:cNvPicPr>
            <a:picLocks noChangeAspect="1" noChangeArrowheads="1"/>
          </p:cNvPicPr>
          <p:nvPr/>
        </p:nvPicPr>
        <p:blipFill>
          <a:blip r:embed="rId3">
            <a:extLst>
              <a:ext uri="{28A0092B-C50C-407E-A947-70E740481C1C}">
                <a14:useLocalDpi xmlns:a14="http://schemas.microsoft.com/office/drawing/2010/main" val="0"/>
              </a:ext>
            </a:extLst>
          </a:blip>
          <a:srcRect l="5965" t="3847" r="3346"/>
          <a:stretch>
            <a:fillRect/>
          </a:stretch>
        </p:blipFill>
        <p:spPr bwMode="auto">
          <a:xfrm>
            <a:off x="6443663" y="2667000"/>
            <a:ext cx="2209800" cy="1893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7" descr="猫0010"/>
          <p:cNvPicPr>
            <a:picLocks noChangeAspect="1" noChangeArrowheads="1"/>
          </p:cNvPicPr>
          <p:nvPr/>
        </p:nvPicPr>
        <p:blipFill>
          <a:blip r:embed="rId4">
            <a:extLst>
              <a:ext uri="{28A0092B-C50C-407E-A947-70E740481C1C}">
                <a14:useLocalDpi xmlns:a14="http://schemas.microsoft.com/office/drawing/2010/main" val="0"/>
              </a:ext>
            </a:extLst>
          </a:blip>
          <a:srcRect l="22501" t="14999" r="5000" b="5000"/>
          <a:stretch>
            <a:fillRect/>
          </a:stretch>
        </p:blipFill>
        <p:spPr bwMode="auto">
          <a:xfrm>
            <a:off x="449263" y="2820988"/>
            <a:ext cx="2446337" cy="167481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 name="Line 8"/>
          <p:cNvSpPr>
            <a:spLocks noChangeShapeType="1"/>
          </p:cNvSpPr>
          <p:nvPr/>
        </p:nvSpPr>
        <p:spPr bwMode="auto">
          <a:xfrm>
            <a:off x="3203575" y="4332288"/>
            <a:ext cx="2881313" cy="1152525"/>
          </a:xfrm>
          <a:prstGeom prst="line">
            <a:avLst/>
          </a:prstGeom>
          <a:noFill/>
          <a:ln w="38100">
            <a:solidFill>
              <a:srgbClr val="FF0000"/>
            </a:solidFill>
            <a:prstDash val="lgDash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 name="Line 9"/>
          <p:cNvSpPr>
            <a:spLocks noChangeShapeType="1"/>
          </p:cNvSpPr>
          <p:nvPr/>
        </p:nvSpPr>
        <p:spPr bwMode="auto">
          <a:xfrm flipV="1">
            <a:off x="2968625" y="4476750"/>
            <a:ext cx="2898775" cy="177323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 name="Line 10"/>
          <p:cNvSpPr>
            <a:spLocks noChangeShapeType="1"/>
          </p:cNvSpPr>
          <p:nvPr/>
        </p:nvSpPr>
        <p:spPr bwMode="auto">
          <a:xfrm flipH="1">
            <a:off x="3348038" y="4043363"/>
            <a:ext cx="2736850" cy="16573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9" name="Picture 11" descr="胡蝶花"/>
          <p:cNvPicPr>
            <a:picLocks noChangeAspect="1" noChangeArrowheads="1"/>
          </p:cNvPicPr>
          <p:nvPr/>
        </p:nvPicPr>
        <p:blipFill>
          <a:blip r:embed="rId5">
            <a:extLst>
              <a:ext uri="{28A0092B-C50C-407E-A947-70E740481C1C}">
                <a14:useLocalDpi xmlns:a14="http://schemas.microsoft.com/office/drawing/2010/main" val="0"/>
              </a:ext>
            </a:extLst>
          </a:blip>
          <a:srcRect l="25658" t="25914" r="25659" b="22473"/>
          <a:stretch>
            <a:fillRect/>
          </a:stretch>
        </p:blipFill>
        <p:spPr bwMode="auto">
          <a:xfrm>
            <a:off x="476250" y="4876800"/>
            <a:ext cx="2324100" cy="18399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 name="Line 12"/>
          <p:cNvSpPr>
            <a:spLocks noChangeShapeType="1"/>
          </p:cNvSpPr>
          <p:nvPr/>
        </p:nvSpPr>
        <p:spPr bwMode="auto">
          <a:xfrm flipH="1" flipV="1">
            <a:off x="2987675" y="4548188"/>
            <a:ext cx="3024188" cy="1125537"/>
          </a:xfrm>
          <a:prstGeom prst="line">
            <a:avLst/>
          </a:prstGeom>
          <a:noFill/>
          <a:ln w="38100">
            <a:solidFill>
              <a:srgbClr val="FF0000"/>
            </a:solidFill>
            <a:prstDash val="lgDash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13"/>
          <p:cNvSpPr>
            <a:spLocks noChangeShapeType="1"/>
          </p:cNvSpPr>
          <p:nvPr/>
        </p:nvSpPr>
        <p:spPr bwMode="auto">
          <a:xfrm flipH="1">
            <a:off x="4500563" y="3395663"/>
            <a:ext cx="287337" cy="3097212"/>
          </a:xfrm>
          <a:prstGeom prst="line">
            <a:avLst/>
          </a:prstGeom>
          <a:noFill/>
          <a:ln w="28575" cap="rnd">
            <a:solidFill>
              <a:srgbClr val="FFFF00"/>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2"/>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9" dur="1000"/>
                                        <p:tgtEl>
                                          <p:spTgt spid="5"/>
                                        </p:tgtEl>
                                      </p:cBhvr>
                                    </p:animEffect>
                                  </p:childTnLst>
                                </p:cTn>
                              </p:par>
                              <p:par>
                                <p:cTn id="10" presetID="29"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ppt_x</p:attrName>
                                        </p:attrNameLst>
                                      </p:cBhvr>
                                      <p:tavLst>
                                        <p:tav tm="0">
                                          <p:val>
                                            <p:strVal val="#ppt_x-.2"/>
                                          </p:val>
                                        </p:tav>
                                        <p:tav tm="100000">
                                          <p:val>
                                            <p:strVal val="#ppt_x"/>
                                          </p:val>
                                        </p:tav>
                                      </p:tavLst>
                                    </p:anim>
                                    <p:anim calcmode="lin" valueType="num">
                                      <p:cBhvr>
                                        <p:cTn id="13"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14" dur="1000"/>
                                        <p:tgtEl>
                                          <p:spTgt spid="3"/>
                                        </p:tgtEl>
                                      </p:cBhvr>
                                    </p:animEffect>
                                  </p:childTnLst>
                                </p:cTn>
                              </p:par>
                              <p:par>
                                <p:cTn id="15" presetID="29"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ppt_x</p:attrName>
                                        </p:attrNameLst>
                                      </p:cBhvr>
                                      <p:tavLst>
                                        <p:tav tm="0">
                                          <p:val>
                                            <p:strVal val="#ppt_x-.2"/>
                                          </p:val>
                                        </p:tav>
                                        <p:tav tm="100000">
                                          <p:val>
                                            <p:strVal val="#ppt_x"/>
                                          </p:val>
                                        </p:tav>
                                      </p:tavLst>
                                    </p:anim>
                                    <p:anim calcmode="lin" valueType="num">
                                      <p:cBhvr>
                                        <p:cTn id="18"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19" dur="1000"/>
                                        <p:tgtEl>
                                          <p:spTgt spid="9"/>
                                        </p:tgtEl>
                                      </p:cBhvr>
                                    </p:animEffect>
                                  </p:childTnLst>
                                </p:cTn>
                              </p:par>
                              <p:par>
                                <p:cTn id="20" presetID="29"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ppt_x</p:attrName>
                                        </p:attrNameLst>
                                      </p:cBhvr>
                                      <p:tavLst>
                                        <p:tav tm="0">
                                          <p:val>
                                            <p:strVal val="#ppt_x-.2"/>
                                          </p:val>
                                        </p:tav>
                                        <p:tav tm="100000">
                                          <p:val>
                                            <p:strVal val="#ppt_x"/>
                                          </p:val>
                                        </p:tav>
                                      </p:tavLst>
                                    </p:anim>
                                    <p:anim calcmode="lin" valueType="num">
                                      <p:cBhvr>
                                        <p:cTn id="23"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24" dur="1000"/>
                                        <p:tgtEl>
                                          <p:spTgt spid="4"/>
                                        </p:tgtEl>
                                      </p:cBhvr>
                                    </p:animEffect>
                                  </p:childTnLst>
                                </p:cTn>
                              </p:par>
                            </p:childTnLst>
                          </p:cTn>
                        </p:par>
                        <p:par>
                          <p:cTn id="25" fill="hold" nodeType="afterGroup">
                            <p:stCondLst>
                              <p:cond delay="1000"/>
                            </p:stCondLst>
                            <p:childTnLst>
                              <p:par>
                                <p:cTn id="26" presetID="21" presetClass="entr" presetSubtype="2"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2)">
                                      <p:cBhvr>
                                        <p:cTn id="28" dur="500"/>
                                        <p:tgtEl>
                                          <p:spTgt spid="6"/>
                                        </p:tgtEl>
                                      </p:cBhvr>
                                    </p:animEffect>
                                  </p:childTnLst>
                                </p:cTn>
                              </p:par>
                            </p:childTnLst>
                          </p:cTn>
                        </p:par>
                        <p:par>
                          <p:cTn id="29" fill="hold" nodeType="afterGroup">
                            <p:stCondLst>
                              <p:cond delay="1500"/>
                            </p:stCondLst>
                            <p:childTnLst>
                              <p:par>
                                <p:cTn id="30" presetID="21" presetClass="entr" presetSubtype="2"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heel(2)">
                                      <p:cBhvr>
                                        <p:cTn id="32" dur="500"/>
                                        <p:tgtEl>
                                          <p:spTgt spid="7"/>
                                        </p:tgtEl>
                                      </p:cBhvr>
                                    </p:animEffect>
                                  </p:childTnLst>
                                </p:cTn>
                              </p:par>
                            </p:childTnLst>
                          </p:cTn>
                        </p:par>
                        <p:par>
                          <p:cTn id="33" fill="hold" nodeType="afterGroup">
                            <p:stCondLst>
                              <p:cond delay="2000"/>
                            </p:stCondLst>
                            <p:childTnLst>
                              <p:par>
                                <p:cTn id="34" presetID="21" presetClass="entr" presetSubtype="2"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heel(2)">
                                      <p:cBhvr>
                                        <p:cTn id="36" dur="500"/>
                                        <p:tgtEl>
                                          <p:spTgt spid="8"/>
                                        </p:tgtEl>
                                      </p:cBhvr>
                                    </p:animEffect>
                                  </p:childTnLst>
                                </p:cTn>
                              </p:par>
                            </p:childTnLst>
                          </p:cTn>
                        </p:par>
                        <p:par>
                          <p:cTn id="37" fill="hold" nodeType="afterGroup">
                            <p:stCondLst>
                              <p:cond delay="2500"/>
                            </p:stCondLst>
                            <p:childTnLst>
                              <p:par>
                                <p:cTn id="38" presetID="21" presetClass="entr" presetSubtype="2"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heel(2)">
                                      <p:cBhvr>
                                        <p:cTn id="40" dur="500"/>
                                        <p:tgtEl>
                                          <p:spTgt spid="1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 presetClass="entr" presetSubtype="1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checkerboard(across)">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subTitle" idx="1"/>
          </p:nvPr>
        </p:nvSpPr>
        <p:spPr>
          <a:xfrm>
            <a:off x="0" y="0"/>
            <a:ext cx="9144000" cy="1676400"/>
          </a:xfrm>
          <a:ln w="38100">
            <a:solidFill>
              <a:schemeClr val="tx1"/>
            </a:solidFill>
            <a:miter lim="800000"/>
            <a:headEnd/>
            <a:tailEnd/>
          </a:ln>
        </p:spPr>
        <p:txBody>
          <a:bodyPr/>
          <a:lstStyle/>
          <a:p>
            <a:pPr algn="just" eaLnBrk="1" hangingPunct="1"/>
            <a:r>
              <a:rPr lang="en-US" altLang="en-US" dirty="0"/>
              <a:t>- </a:t>
            </a:r>
            <a:r>
              <a:rPr lang="en-US" altLang="en-US" dirty="0" err="1">
                <a:solidFill>
                  <a:srgbClr val="00FFCC"/>
                </a:solidFill>
              </a:rPr>
              <a:t>Tính</a:t>
            </a:r>
            <a:r>
              <a:rPr lang="en-US" altLang="en-US" dirty="0">
                <a:solidFill>
                  <a:srgbClr val="00FFCC"/>
                </a:solidFill>
              </a:rPr>
              <a:t> </a:t>
            </a:r>
            <a:r>
              <a:rPr lang="en-US" altLang="en-US" dirty="0" err="1">
                <a:solidFill>
                  <a:srgbClr val="00FFCC"/>
                </a:solidFill>
              </a:rPr>
              <a:t>đa</a:t>
            </a:r>
            <a:r>
              <a:rPr lang="en-US" altLang="en-US" dirty="0">
                <a:solidFill>
                  <a:srgbClr val="00FFCC"/>
                </a:solidFill>
              </a:rPr>
              <a:t> </a:t>
            </a:r>
            <a:r>
              <a:rPr lang="en-US" altLang="en-US" dirty="0" err="1">
                <a:solidFill>
                  <a:srgbClr val="00FFCC"/>
                </a:solidFill>
              </a:rPr>
              <a:t>dạng</a:t>
            </a:r>
            <a:r>
              <a:rPr lang="en-US" altLang="en-US" dirty="0">
                <a:solidFill>
                  <a:srgbClr val="00FFCC"/>
                </a:solidFill>
              </a:rPr>
              <a:t>, </a:t>
            </a:r>
            <a:r>
              <a:rPr lang="en-US" altLang="en-US" dirty="0" err="1">
                <a:solidFill>
                  <a:srgbClr val="00FFCC"/>
                </a:solidFill>
              </a:rPr>
              <a:t>phong</a:t>
            </a:r>
            <a:r>
              <a:rPr lang="en-US" altLang="en-US" dirty="0">
                <a:solidFill>
                  <a:srgbClr val="00FFCC"/>
                </a:solidFill>
              </a:rPr>
              <a:t> </a:t>
            </a:r>
            <a:r>
              <a:rPr lang="en-US" altLang="en-US" dirty="0" err="1">
                <a:solidFill>
                  <a:srgbClr val="00FFCC"/>
                </a:solidFill>
              </a:rPr>
              <a:t>phú</a:t>
            </a:r>
            <a:r>
              <a:rPr lang="en-US" altLang="en-US" dirty="0"/>
              <a:t>: </a:t>
            </a:r>
            <a:r>
              <a:rPr lang="en-US" altLang="en-US" dirty="0" err="1"/>
              <a:t>có</a:t>
            </a:r>
            <a:r>
              <a:rPr lang="en-US" altLang="en-US" dirty="0"/>
              <a:t> </a:t>
            </a:r>
            <a:r>
              <a:rPr lang="en-US" altLang="en-US" dirty="0" err="1"/>
              <a:t>nhiều</a:t>
            </a:r>
            <a:r>
              <a:rPr lang="en-US" altLang="en-US" dirty="0"/>
              <a:t> </a:t>
            </a:r>
            <a:r>
              <a:rPr lang="en-US" altLang="en-US" dirty="0" err="1"/>
              <a:t>mối</a:t>
            </a:r>
            <a:r>
              <a:rPr lang="en-US" altLang="en-US" dirty="0"/>
              <a:t> </a:t>
            </a:r>
            <a:r>
              <a:rPr lang="en-US" altLang="en-US" dirty="0" err="1"/>
              <a:t>liên</a:t>
            </a:r>
            <a:r>
              <a:rPr lang="en-US" altLang="en-US" dirty="0"/>
              <a:t> </a:t>
            </a:r>
            <a:r>
              <a:rPr lang="en-US" altLang="en-US" dirty="0" err="1"/>
              <a:t>hệ</a:t>
            </a:r>
            <a:r>
              <a:rPr lang="en-US" altLang="en-US" dirty="0"/>
              <a:t> </a:t>
            </a:r>
            <a:r>
              <a:rPr lang="en-US" altLang="en-US" dirty="0" err="1"/>
              <a:t>cụ</a:t>
            </a:r>
            <a:r>
              <a:rPr lang="en-US" altLang="en-US" dirty="0"/>
              <a:t> </a:t>
            </a:r>
            <a:r>
              <a:rPr lang="en-US" altLang="en-US" dirty="0" err="1"/>
              <a:t>thể</a:t>
            </a:r>
            <a:r>
              <a:rPr lang="en-US" altLang="en-US" dirty="0"/>
              <a:t> </a:t>
            </a:r>
            <a:r>
              <a:rPr lang="en-US" altLang="en-US" dirty="0" err="1"/>
              <a:t>khác</a:t>
            </a:r>
            <a:r>
              <a:rPr lang="en-US" altLang="en-US" dirty="0"/>
              <a:t> </a:t>
            </a:r>
            <a:r>
              <a:rPr lang="en-US" altLang="en-US" dirty="0" err="1"/>
              <a:t>nhau</a:t>
            </a:r>
            <a:r>
              <a:rPr lang="en-US" altLang="en-US" dirty="0"/>
              <a:t> </a:t>
            </a:r>
            <a:r>
              <a:rPr lang="en-US" altLang="en-US" dirty="0" err="1"/>
              <a:t>với</a:t>
            </a:r>
            <a:r>
              <a:rPr lang="en-US" altLang="en-US" dirty="0"/>
              <a:t> </a:t>
            </a:r>
            <a:r>
              <a:rPr lang="en-US" altLang="en-US" dirty="0" err="1"/>
              <a:t>những</a:t>
            </a:r>
            <a:r>
              <a:rPr lang="en-US" altLang="en-US" dirty="0"/>
              <a:t> </a:t>
            </a:r>
            <a:r>
              <a:rPr lang="en-US" altLang="en-US" dirty="0" err="1"/>
              <a:t>vai</a:t>
            </a:r>
            <a:r>
              <a:rPr lang="en-US" altLang="en-US" dirty="0"/>
              <a:t> </a:t>
            </a:r>
            <a:r>
              <a:rPr lang="en-US" altLang="en-US" dirty="0" err="1"/>
              <a:t>trò</a:t>
            </a:r>
            <a:r>
              <a:rPr lang="en-US" altLang="en-US" dirty="0"/>
              <a:t>, </a:t>
            </a:r>
            <a:r>
              <a:rPr lang="en-US" altLang="en-US" dirty="0" err="1"/>
              <a:t>vị</a:t>
            </a:r>
            <a:r>
              <a:rPr lang="en-US" altLang="en-US" dirty="0"/>
              <a:t> </a:t>
            </a:r>
            <a:r>
              <a:rPr lang="en-US" altLang="en-US" dirty="0" err="1"/>
              <a:t>trí</a:t>
            </a:r>
            <a:r>
              <a:rPr lang="en-US" altLang="en-US" dirty="0"/>
              <a:t> </a:t>
            </a:r>
            <a:r>
              <a:rPr lang="en-US" altLang="en-US" dirty="0" err="1"/>
              <a:t>khác</a:t>
            </a:r>
            <a:r>
              <a:rPr lang="en-US" altLang="en-US" dirty="0"/>
              <a:t> </a:t>
            </a:r>
            <a:r>
              <a:rPr lang="en-US" altLang="en-US" dirty="0" err="1"/>
              <a:t>nhau</a:t>
            </a:r>
            <a:r>
              <a:rPr lang="en-US" altLang="en-US" dirty="0"/>
              <a:t> </a:t>
            </a:r>
            <a:r>
              <a:rPr lang="en-US" altLang="en-US" dirty="0" err="1"/>
              <a:t>trong</a:t>
            </a:r>
            <a:r>
              <a:rPr lang="en-US" altLang="en-US" dirty="0"/>
              <a:t> </a:t>
            </a:r>
            <a:r>
              <a:rPr lang="en-US" altLang="en-US" dirty="0" err="1"/>
              <a:t>thế</a:t>
            </a:r>
            <a:r>
              <a:rPr lang="en-US" altLang="en-US" dirty="0"/>
              <a:t> </a:t>
            </a:r>
            <a:r>
              <a:rPr lang="en-US" altLang="en-US" dirty="0" err="1"/>
              <a:t>giới</a:t>
            </a:r>
            <a:r>
              <a:rPr lang="en-US" altLang="en-US" dirty="0"/>
              <a:t> </a:t>
            </a:r>
            <a:r>
              <a:rPr lang="en-US" altLang="en-US" dirty="0" err="1"/>
              <a:t>vật</a:t>
            </a:r>
            <a:r>
              <a:rPr lang="en-US" altLang="en-US" dirty="0"/>
              <a:t> </a:t>
            </a:r>
            <a:r>
              <a:rPr lang="en-US" altLang="en-US" dirty="0" err="1"/>
              <a:t>chất</a:t>
            </a:r>
            <a:r>
              <a:rPr lang="en-US" altLang="en-US" dirty="0"/>
              <a:t>.</a:t>
            </a:r>
          </a:p>
          <a:p>
            <a:pPr eaLnBrk="1" hangingPunct="1"/>
            <a:endParaRPr lang="en-US" altLang="en-US" dirty="0"/>
          </a:p>
        </p:txBody>
      </p:sp>
      <p:pic>
        <p:nvPicPr>
          <p:cNvPr id="181250" name="Picture 2" descr="http://www.kybalinh.com/w4ypfiles/research/image/qua-tim-ca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3233738"/>
            <a:ext cx="3790950"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252" name="Picture 4" descr="http://www.princeton.edu/~gschmidt/Rider/lecture105/introduction/solar_syste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9463" y="1806575"/>
            <a:ext cx="5715000"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254" name="Picture 6" descr="{img_a}">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6375" y="5226050"/>
            <a:ext cx="1828800"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256" name="Picture 8" descr="{img_a}">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9225" y="4500563"/>
            <a:ext cx="17526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898">
                                            <p:bg/>
                                          </p:spTgt>
                                        </p:tgtEl>
                                        <p:attrNameLst>
                                          <p:attrName>style.visibility</p:attrName>
                                        </p:attrNameLst>
                                      </p:cBhvr>
                                      <p:to>
                                        <p:strVal val="visible"/>
                                      </p:to>
                                    </p:set>
                                    <p:animEffect transition="in" filter="wipe(left)">
                                      <p:cBhvr>
                                        <p:cTn id="7" dur="500"/>
                                        <p:tgtEl>
                                          <p:spTgt spid="80898">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0898">
                                            <p:txEl>
                                              <p:pRg st="0" end="0"/>
                                            </p:txEl>
                                          </p:spTgt>
                                        </p:tgtEl>
                                        <p:attrNameLst>
                                          <p:attrName>style.visibility</p:attrName>
                                        </p:attrNameLst>
                                      </p:cBhvr>
                                      <p:to>
                                        <p:strVal val="visible"/>
                                      </p:to>
                                    </p:set>
                                    <p:animEffect transition="in" filter="wipe(left)">
                                      <p:cBhvr>
                                        <p:cTn id="12" dur="500"/>
                                        <p:tgtEl>
                                          <p:spTgt spid="8089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81250"/>
                                        </p:tgtEl>
                                        <p:attrNameLst>
                                          <p:attrName>style.visibility</p:attrName>
                                        </p:attrNameLst>
                                      </p:cBhvr>
                                      <p:to>
                                        <p:strVal val="visible"/>
                                      </p:to>
                                    </p:set>
                                    <p:anim calcmode="lin" valueType="num">
                                      <p:cBhvr additive="base">
                                        <p:cTn id="17" dur="500" fill="hold"/>
                                        <p:tgtEl>
                                          <p:spTgt spid="181250"/>
                                        </p:tgtEl>
                                        <p:attrNameLst>
                                          <p:attrName>ppt_x</p:attrName>
                                        </p:attrNameLst>
                                      </p:cBhvr>
                                      <p:tavLst>
                                        <p:tav tm="0">
                                          <p:val>
                                            <p:strVal val="#ppt_x"/>
                                          </p:val>
                                        </p:tav>
                                        <p:tav tm="100000">
                                          <p:val>
                                            <p:strVal val="#ppt_x"/>
                                          </p:val>
                                        </p:tav>
                                      </p:tavLst>
                                    </p:anim>
                                    <p:anim calcmode="lin" valueType="num">
                                      <p:cBhvr additive="base">
                                        <p:cTn id="18" dur="500" fill="hold"/>
                                        <p:tgtEl>
                                          <p:spTgt spid="181250"/>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7" presetClass="entr" presetSubtype="0" fill="hold" nodeType="clickEffect">
                                  <p:stCondLst>
                                    <p:cond delay="0"/>
                                  </p:stCondLst>
                                  <p:childTnLst>
                                    <p:set>
                                      <p:cBhvr>
                                        <p:cTn id="22" dur="1" fill="hold">
                                          <p:stCondLst>
                                            <p:cond delay="0"/>
                                          </p:stCondLst>
                                        </p:cTn>
                                        <p:tgtEl>
                                          <p:spTgt spid="181252"/>
                                        </p:tgtEl>
                                        <p:attrNameLst>
                                          <p:attrName>style.visibility</p:attrName>
                                        </p:attrNameLst>
                                      </p:cBhvr>
                                      <p:to>
                                        <p:strVal val="visible"/>
                                      </p:to>
                                    </p:set>
                                    <p:animEffect transition="in" filter="fade">
                                      <p:cBhvr>
                                        <p:cTn id="23" dur="1000"/>
                                        <p:tgtEl>
                                          <p:spTgt spid="181252"/>
                                        </p:tgtEl>
                                      </p:cBhvr>
                                    </p:animEffect>
                                    <p:anim calcmode="lin" valueType="num">
                                      <p:cBhvr>
                                        <p:cTn id="24" dur="1000" fill="hold"/>
                                        <p:tgtEl>
                                          <p:spTgt spid="181252"/>
                                        </p:tgtEl>
                                        <p:attrNameLst>
                                          <p:attrName>ppt_x</p:attrName>
                                        </p:attrNameLst>
                                      </p:cBhvr>
                                      <p:tavLst>
                                        <p:tav tm="0">
                                          <p:val>
                                            <p:strVal val="#ppt_x"/>
                                          </p:val>
                                        </p:tav>
                                        <p:tav tm="100000">
                                          <p:val>
                                            <p:strVal val="#ppt_x"/>
                                          </p:val>
                                        </p:tav>
                                      </p:tavLst>
                                    </p:anim>
                                    <p:anim calcmode="lin" valueType="num">
                                      <p:cBhvr>
                                        <p:cTn id="25" dur="1000" fill="hold"/>
                                        <p:tgtEl>
                                          <p:spTgt spid="181252"/>
                                        </p:tgtEl>
                                        <p:attrNameLst>
                                          <p:attrName>ppt_y</p:attrName>
                                        </p:attrNameLst>
                                      </p:cBhvr>
                                      <p:tavLst>
                                        <p:tav tm="0">
                                          <p:val>
                                            <p:strVal val="#ppt_y-.1"/>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181254"/>
                                        </p:tgtEl>
                                        <p:attrNameLst>
                                          <p:attrName>style.visibility</p:attrName>
                                        </p:attrNameLst>
                                      </p:cBhvr>
                                      <p:to>
                                        <p:strVal val="visible"/>
                                      </p:to>
                                    </p:set>
                                    <p:animEffect transition="in" filter="wipe(down)">
                                      <p:cBhvr>
                                        <p:cTn id="30" dur="500"/>
                                        <p:tgtEl>
                                          <p:spTgt spid="18125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5" presetClass="entr" presetSubtype="0" fill="hold" nodeType="clickEffect">
                                  <p:stCondLst>
                                    <p:cond delay="0"/>
                                  </p:stCondLst>
                                  <p:childTnLst>
                                    <p:set>
                                      <p:cBhvr>
                                        <p:cTn id="34" dur="1" fill="hold">
                                          <p:stCondLst>
                                            <p:cond delay="0"/>
                                          </p:stCondLst>
                                        </p:cTn>
                                        <p:tgtEl>
                                          <p:spTgt spid="181256"/>
                                        </p:tgtEl>
                                        <p:attrNameLst>
                                          <p:attrName>style.visibility</p:attrName>
                                        </p:attrNameLst>
                                      </p:cBhvr>
                                      <p:to>
                                        <p:strVal val="visible"/>
                                      </p:to>
                                    </p:set>
                                    <p:anim calcmode="lin" valueType="num">
                                      <p:cBhvr>
                                        <p:cTn id="35" dur="1000" fill="hold"/>
                                        <p:tgtEl>
                                          <p:spTgt spid="181256"/>
                                        </p:tgtEl>
                                        <p:attrNameLst>
                                          <p:attrName>ppt_w</p:attrName>
                                        </p:attrNameLst>
                                      </p:cBhvr>
                                      <p:tavLst>
                                        <p:tav tm="0">
                                          <p:val>
                                            <p:strVal val="#ppt_w*0.70"/>
                                          </p:val>
                                        </p:tav>
                                        <p:tav tm="100000">
                                          <p:val>
                                            <p:strVal val="#ppt_w"/>
                                          </p:val>
                                        </p:tav>
                                      </p:tavLst>
                                    </p:anim>
                                    <p:anim calcmode="lin" valueType="num">
                                      <p:cBhvr>
                                        <p:cTn id="36" dur="1000" fill="hold"/>
                                        <p:tgtEl>
                                          <p:spTgt spid="181256"/>
                                        </p:tgtEl>
                                        <p:attrNameLst>
                                          <p:attrName>ppt_h</p:attrName>
                                        </p:attrNameLst>
                                      </p:cBhvr>
                                      <p:tavLst>
                                        <p:tav tm="0">
                                          <p:val>
                                            <p:strVal val="#ppt_h"/>
                                          </p:val>
                                        </p:tav>
                                        <p:tav tm="100000">
                                          <p:val>
                                            <p:strVal val="#ppt_h"/>
                                          </p:val>
                                        </p:tav>
                                      </p:tavLst>
                                    </p:anim>
                                    <p:animEffect transition="in" filter="fade">
                                      <p:cBhvr>
                                        <p:cTn id="37" dur="1000"/>
                                        <p:tgtEl>
                                          <p:spTgt spid="181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8"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subTitle" idx="1"/>
          </p:nvPr>
        </p:nvSpPr>
        <p:spPr>
          <a:xfrm>
            <a:off x="0" y="0"/>
            <a:ext cx="4419600" cy="6858000"/>
          </a:xfrm>
          <a:noFill/>
          <a:ln w="38100">
            <a:solidFill>
              <a:srgbClr val="00FF00"/>
            </a:solidFill>
            <a:miter lim="800000"/>
            <a:headEnd/>
            <a:tailEnd/>
          </a:ln>
        </p:spPr>
        <p:txBody>
          <a:bodyPr/>
          <a:lstStyle/>
          <a:p>
            <a:pPr algn="just" eaLnBrk="1" hangingPunct="1"/>
            <a:r>
              <a:rPr lang="en-US" altLang="en-US" b="1" dirty="0">
                <a:solidFill>
                  <a:srgbClr val="00FF00"/>
                </a:solidFill>
              </a:rPr>
              <a:t>c/ Ý </a:t>
            </a:r>
            <a:r>
              <a:rPr lang="en-US" altLang="en-US" b="1" dirty="0" err="1">
                <a:solidFill>
                  <a:srgbClr val="00FF00"/>
                </a:solidFill>
              </a:rPr>
              <a:t>nghĩa</a:t>
            </a:r>
            <a:r>
              <a:rPr lang="en-US" altLang="en-US" b="1" dirty="0">
                <a:solidFill>
                  <a:srgbClr val="00FF00"/>
                </a:solidFill>
              </a:rPr>
              <a:t> </a:t>
            </a:r>
            <a:r>
              <a:rPr lang="en-US" altLang="en-US" b="1" dirty="0" err="1">
                <a:solidFill>
                  <a:srgbClr val="00FF00"/>
                </a:solidFill>
              </a:rPr>
              <a:t>phương</a:t>
            </a:r>
            <a:r>
              <a:rPr lang="en-US" altLang="en-US" b="1" dirty="0">
                <a:solidFill>
                  <a:srgbClr val="00FF00"/>
                </a:solidFill>
              </a:rPr>
              <a:t> </a:t>
            </a:r>
            <a:r>
              <a:rPr lang="en-US" altLang="en-US" b="1" dirty="0" err="1">
                <a:solidFill>
                  <a:srgbClr val="00FF00"/>
                </a:solidFill>
              </a:rPr>
              <a:t>pháp</a:t>
            </a:r>
            <a:r>
              <a:rPr lang="en-US" altLang="en-US" b="1" dirty="0">
                <a:solidFill>
                  <a:srgbClr val="00FF00"/>
                </a:solidFill>
              </a:rPr>
              <a:t> </a:t>
            </a:r>
            <a:r>
              <a:rPr lang="en-US" altLang="en-US" b="1" dirty="0" err="1">
                <a:solidFill>
                  <a:srgbClr val="00FF00"/>
                </a:solidFill>
              </a:rPr>
              <a:t>luận</a:t>
            </a:r>
            <a:endParaRPr lang="en-US" altLang="en-US" b="1" dirty="0">
              <a:solidFill>
                <a:srgbClr val="00FF00"/>
              </a:solidFill>
            </a:endParaRPr>
          </a:p>
          <a:p>
            <a:pPr algn="just" eaLnBrk="1" hangingPunct="1"/>
            <a:r>
              <a:rPr lang="en-US" altLang="en-US" dirty="0" err="1"/>
              <a:t>Các</a:t>
            </a:r>
            <a:r>
              <a:rPr lang="en-US" altLang="en-US" dirty="0"/>
              <a:t> </a:t>
            </a:r>
            <a:r>
              <a:rPr lang="en-US" altLang="en-US" dirty="0" err="1"/>
              <a:t>tính</a:t>
            </a:r>
            <a:r>
              <a:rPr lang="en-US" altLang="en-US" dirty="0"/>
              <a:t> </a:t>
            </a:r>
            <a:r>
              <a:rPr lang="en-US" altLang="en-US" dirty="0" err="1"/>
              <a:t>chất</a:t>
            </a:r>
            <a:r>
              <a:rPr lang="en-US" altLang="en-US" dirty="0"/>
              <a:t> </a:t>
            </a:r>
            <a:r>
              <a:rPr lang="en-US" altLang="en-US" dirty="0" err="1"/>
              <a:t>trên</a:t>
            </a:r>
            <a:r>
              <a:rPr lang="en-US" altLang="en-US" dirty="0"/>
              <a:t> </a:t>
            </a:r>
            <a:r>
              <a:rPr lang="en-US" altLang="en-US" dirty="0" err="1"/>
              <a:t>có</a:t>
            </a:r>
            <a:r>
              <a:rPr lang="en-US" altLang="en-US" dirty="0"/>
              <a:t> </a:t>
            </a:r>
            <a:r>
              <a:rPr lang="en-US" altLang="en-US" dirty="0" err="1"/>
              <a:t>liên</a:t>
            </a:r>
            <a:r>
              <a:rPr lang="en-US" altLang="en-US" dirty="0"/>
              <a:t> </a:t>
            </a:r>
            <a:r>
              <a:rPr lang="en-US" altLang="en-US" dirty="0" err="1"/>
              <a:t>hệ</a:t>
            </a:r>
            <a:r>
              <a:rPr lang="en-US" altLang="en-US" dirty="0"/>
              <a:t> </a:t>
            </a:r>
            <a:r>
              <a:rPr lang="en-US" altLang="en-US" dirty="0" err="1"/>
              <a:t>với</a:t>
            </a:r>
            <a:r>
              <a:rPr lang="en-US" altLang="en-US" dirty="0"/>
              <a:t> </a:t>
            </a:r>
            <a:r>
              <a:rPr lang="en-US" altLang="en-US" dirty="0" err="1"/>
              <a:t>nhau</a:t>
            </a:r>
            <a:r>
              <a:rPr lang="en-US" altLang="en-US" dirty="0"/>
              <a:t> </a:t>
            </a:r>
            <a:r>
              <a:rPr lang="en-US" altLang="en-US" dirty="0" err="1"/>
              <a:t>trong</a:t>
            </a:r>
            <a:r>
              <a:rPr lang="en-US" altLang="en-US" dirty="0"/>
              <a:t> </a:t>
            </a:r>
            <a:r>
              <a:rPr lang="en-US" altLang="en-US" dirty="0" err="1"/>
              <a:t>đó</a:t>
            </a:r>
            <a:r>
              <a:rPr lang="en-US" altLang="en-US" dirty="0"/>
              <a:t> </a:t>
            </a:r>
            <a:r>
              <a:rPr lang="en-US" altLang="en-US" dirty="0" err="1"/>
              <a:t>tính</a:t>
            </a:r>
            <a:r>
              <a:rPr lang="en-US" altLang="en-US" dirty="0"/>
              <a:t> </a:t>
            </a:r>
            <a:r>
              <a:rPr lang="en-US" altLang="en-US" dirty="0" err="1"/>
              <a:t>phổ</a:t>
            </a:r>
            <a:r>
              <a:rPr lang="en-US" altLang="en-US" dirty="0"/>
              <a:t> </a:t>
            </a:r>
            <a:r>
              <a:rPr lang="en-US" altLang="en-US" dirty="0" err="1"/>
              <a:t>biến</a:t>
            </a:r>
            <a:r>
              <a:rPr lang="en-US" altLang="en-US" dirty="0"/>
              <a:t> </a:t>
            </a:r>
            <a:r>
              <a:rPr lang="en-US" altLang="en-US" dirty="0" err="1"/>
              <a:t>đã</a:t>
            </a:r>
            <a:r>
              <a:rPr lang="en-US" altLang="en-US" dirty="0"/>
              <a:t> bao </a:t>
            </a:r>
            <a:r>
              <a:rPr lang="en-US" altLang="en-US" dirty="0" err="1"/>
              <a:t>hàm</a:t>
            </a:r>
            <a:r>
              <a:rPr lang="en-US" altLang="en-US" dirty="0"/>
              <a:t> </a:t>
            </a:r>
            <a:r>
              <a:rPr lang="en-US" altLang="en-US" dirty="0" err="1"/>
              <a:t>trong</a:t>
            </a:r>
            <a:r>
              <a:rPr lang="en-US" altLang="en-US" dirty="0"/>
              <a:t> </a:t>
            </a:r>
            <a:r>
              <a:rPr lang="en-US" altLang="en-US" dirty="0" err="1"/>
              <a:t>nó</a:t>
            </a:r>
            <a:r>
              <a:rPr lang="en-US" altLang="en-US" dirty="0"/>
              <a:t> </a:t>
            </a:r>
            <a:r>
              <a:rPr lang="en-US" altLang="en-US" dirty="0" err="1"/>
              <a:t>tính</a:t>
            </a:r>
            <a:r>
              <a:rPr lang="en-US" altLang="en-US" dirty="0"/>
              <a:t> </a:t>
            </a:r>
            <a:r>
              <a:rPr lang="en-US" altLang="en-US" dirty="0" err="1"/>
              <a:t>khách</a:t>
            </a:r>
            <a:r>
              <a:rPr lang="en-US" altLang="en-US" dirty="0"/>
              <a:t> </a:t>
            </a:r>
            <a:r>
              <a:rPr lang="en-US" altLang="en-US" dirty="0" err="1"/>
              <a:t>quan</a:t>
            </a:r>
            <a:r>
              <a:rPr lang="en-US" altLang="en-US" dirty="0"/>
              <a:t> </a:t>
            </a:r>
            <a:r>
              <a:rPr lang="en-US" altLang="en-US" dirty="0" err="1"/>
              <a:t>và</a:t>
            </a:r>
            <a:r>
              <a:rPr lang="en-US" altLang="en-US" dirty="0"/>
              <a:t> </a:t>
            </a:r>
            <a:r>
              <a:rPr lang="en-US" altLang="en-US" dirty="0" err="1"/>
              <a:t>tính</a:t>
            </a:r>
            <a:r>
              <a:rPr lang="en-US" altLang="en-US" dirty="0"/>
              <a:t> </a:t>
            </a:r>
            <a:r>
              <a:rPr lang="en-US" altLang="en-US" dirty="0" err="1"/>
              <a:t>đa</a:t>
            </a:r>
            <a:r>
              <a:rPr lang="en-US" altLang="en-US" dirty="0"/>
              <a:t> </a:t>
            </a:r>
            <a:r>
              <a:rPr lang="en-US" altLang="en-US" dirty="0" err="1"/>
              <a:t>dạng</a:t>
            </a:r>
            <a:r>
              <a:rPr lang="en-US" altLang="en-US" dirty="0"/>
              <a:t>. </a:t>
            </a:r>
            <a:r>
              <a:rPr lang="en-US" altLang="en-US" dirty="0" err="1"/>
              <a:t>Vì</a:t>
            </a:r>
            <a:r>
              <a:rPr lang="en-US" altLang="en-US" dirty="0"/>
              <a:t> </a:t>
            </a:r>
            <a:r>
              <a:rPr lang="en-US" altLang="en-US" dirty="0" err="1"/>
              <a:t>vậy</a:t>
            </a:r>
            <a:r>
              <a:rPr lang="en-US" altLang="en-US" dirty="0"/>
              <a:t>, ta </a:t>
            </a:r>
            <a:r>
              <a:rPr lang="en-US" altLang="en-US" dirty="0" err="1"/>
              <a:t>gọi</a:t>
            </a:r>
            <a:r>
              <a:rPr lang="en-US" altLang="en-US" dirty="0"/>
              <a:t> </a:t>
            </a:r>
            <a:r>
              <a:rPr lang="en-US" altLang="en-US" dirty="0" err="1"/>
              <a:t>nguyên</a:t>
            </a:r>
            <a:r>
              <a:rPr lang="en-US" altLang="en-US" dirty="0"/>
              <a:t> </a:t>
            </a:r>
            <a:r>
              <a:rPr lang="en-US" altLang="en-US" dirty="0" err="1"/>
              <a:t>lý</a:t>
            </a:r>
            <a:r>
              <a:rPr lang="en-US" altLang="en-US" dirty="0"/>
              <a:t> </a:t>
            </a:r>
            <a:r>
              <a:rPr lang="en-US" altLang="en-US" dirty="0" err="1"/>
              <a:t>này</a:t>
            </a:r>
            <a:r>
              <a:rPr lang="en-US" altLang="en-US" dirty="0"/>
              <a:t> </a:t>
            </a:r>
            <a:r>
              <a:rPr lang="en-US" altLang="en-US" dirty="0" err="1"/>
              <a:t>là</a:t>
            </a:r>
            <a:r>
              <a:rPr lang="en-US" altLang="en-US" dirty="0"/>
              <a:t> </a:t>
            </a:r>
            <a:r>
              <a:rPr lang="en-US" altLang="en-US" dirty="0" err="1"/>
              <a:t>nguyên</a:t>
            </a:r>
            <a:r>
              <a:rPr lang="en-US" altLang="en-US" dirty="0"/>
              <a:t> </a:t>
            </a:r>
            <a:r>
              <a:rPr lang="en-US" altLang="en-US" dirty="0" err="1"/>
              <a:t>lý</a:t>
            </a:r>
            <a:r>
              <a:rPr lang="en-US" altLang="en-US" dirty="0"/>
              <a:t> </a:t>
            </a:r>
            <a:r>
              <a:rPr lang="en-US" altLang="en-US" dirty="0" err="1"/>
              <a:t>về</a:t>
            </a:r>
            <a:r>
              <a:rPr lang="en-US" altLang="en-US" dirty="0"/>
              <a:t> </a:t>
            </a:r>
            <a:r>
              <a:rPr lang="en-US" altLang="en-US" dirty="0" err="1"/>
              <a:t>mối</a:t>
            </a:r>
            <a:r>
              <a:rPr lang="en-US" altLang="en-US" dirty="0"/>
              <a:t> </a:t>
            </a:r>
            <a:r>
              <a:rPr lang="en-US" altLang="en-US" dirty="0" err="1"/>
              <a:t>liên</a:t>
            </a:r>
            <a:r>
              <a:rPr lang="en-US" altLang="en-US" dirty="0"/>
              <a:t> </a:t>
            </a:r>
            <a:r>
              <a:rPr lang="en-US" altLang="en-US" dirty="0" err="1"/>
              <a:t>hệ</a:t>
            </a:r>
            <a:r>
              <a:rPr lang="en-US" altLang="en-US" dirty="0"/>
              <a:t> </a:t>
            </a:r>
            <a:r>
              <a:rPr lang="en-US" altLang="en-US" dirty="0" err="1"/>
              <a:t>phổ</a:t>
            </a:r>
            <a:r>
              <a:rPr lang="en-US" altLang="en-US" dirty="0"/>
              <a:t> </a:t>
            </a:r>
            <a:r>
              <a:rPr lang="en-US" altLang="en-US" dirty="0" err="1"/>
              <a:t>biến</a:t>
            </a:r>
            <a:r>
              <a:rPr lang="en-US" altLang="en-US" dirty="0"/>
              <a:t>,</a:t>
            </a:r>
          </a:p>
          <a:p>
            <a:pPr algn="just" eaLnBrk="1" hangingPunct="1"/>
            <a:r>
              <a:rPr lang="en-US" altLang="en-US" dirty="0" err="1">
                <a:solidFill>
                  <a:srgbClr val="FFFF00"/>
                </a:solidFill>
              </a:rPr>
              <a:t>Từ</a:t>
            </a:r>
            <a:r>
              <a:rPr lang="en-US" altLang="en-US" dirty="0">
                <a:solidFill>
                  <a:srgbClr val="FFFF00"/>
                </a:solidFill>
              </a:rPr>
              <a:t> </a:t>
            </a:r>
            <a:r>
              <a:rPr lang="en-US" altLang="en-US" dirty="0" err="1">
                <a:solidFill>
                  <a:srgbClr val="FFFF00"/>
                </a:solidFill>
              </a:rPr>
              <a:t>nguyên</a:t>
            </a:r>
            <a:r>
              <a:rPr lang="en-US" altLang="en-US" dirty="0">
                <a:solidFill>
                  <a:srgbClr val="FFFF00"/>
                </a:solidFill>
              </a:rPr>
              <a:t> </a:t>
            </a:r>
            <a:r>
              <a:rPr lang="en-US" altLang="en-US" dirty="0" err="1">
                <a:solidFill>
                  <a:srgbClr val="FFFF00"/>
                </a:solidFill>
              </a:rPr>
              <a:t>lý</a:t>
            </a:r>
            <a:r>
              <a:rPr lang="en-US" altLang="en-US" dirty="0">
                <a:solidFill>
                  <a:srgbClr val="FFFF00"/>
                </a:solidFill>
              </a:rPr>
              <a:t> </a:t>
            </a:r>
            <a:r>
              <a:rPr lang="en-US" altLang="en-US" dirty="0" err="1">
                <a:solidFill>
                  <a:srgbClr val="FFFF00"/>
                </a:solidFill>
              </a:rPr>
              <a:t>này</a:t>
            </a:r>
            <a:r>
              <a:rPr lang="en-US" altLang="en-US" dirty="0">
                <a:solidFill>
                  <a:srgbClr val="FFFF00"/>
                </a:solidFill>
              </a:rPr>
              <a:t> ta </a:t>
            </a:r>
            <a:r>
              <a:rPr lang="en-US" altLang="en-US" dirty="0" err="1">
                <a:solidFill>
                  <a:srgbClr val="FFFF00"/>
                </a:solidFill>
              </a:rPr>
              <a:t>rút</a:t>
            </a:r>
            <a:r>
              <a:rPr lang="en-US" altLang="en-US" dirty="0">
                <a:solidFill>
                  <a:srgbClr val="FFFF00"/>
                </a:solidFill>
              </a:rPr>
              <a:t> </a:t>
            </a:r>
            <a:r>
              <a:rPr lang="en-US" altLang="en-US" dirty="0" err="1">
                <a:solidFill>
                  <a:srgbClr val="FFFF00"/>
                </a:solidFill>
              </a:rPr>
              <a:t>ra</a:t>
            </a:r>
            <a:r>
              <a:rPr lang="zh-TW" altLang="en-US" dirty="0">
                <a:solidFill>
                  <a:srgbClr val="FFFF00"/>
                </a:solidFill>
                <a:ea typeface="新細明體" pitchFamily="18" charset="-120"/>
              </a:rPr>
              <a:t> </a:t>
            </a:r>
            <a:r>
              <a:rPr lang="en-US" altLang="zh-TW" dirty="0" err="1">
                <a:solidFill>
                  <a:srgbClr val="FFFF00"/>
                </a:solidFill>
                <a:ea typeface="新細明體" pitchFamily="18" charset="-120"/>
              </a:rPr>
              <a:t>hai</a:t>
            </a:r>
            <a:r>
              <a:rPr lang="en-US" altLang="zh-TW" dirty="0">
                <a:solidFill>
                  <a:srgbClr val="FFFF00"/>
                </a:solidFill>
                <a:ea typeface="新細明體" pitchFamily="18" charset="-120"/>
              </a:rPr>
              <a:t>  </a:t>
            </a:r>
            <a:r>
              <a:rPr lang="en-US" altLang="zh-TW" dirty="0" err="1">
                <a:solidFill>
                  <a:srgbClr val="FFFF00"/>
                </a:solidFill>
                <a:ea typeface="新細明體" pitchFamily="18" charset="-120"/>
              </a:rPr>
              <a:t>quan</a:t>
            </a:r>
            <a:r>
              <a:rPr lang="en-US" altLang="zh-TW" dirty="0">
                <a:solidFill>
                  <a:srgbClr val="FFFF00"/>
                </a:solidFill>
                <a:ea typeface="新細明體" pitchFamily="18" charset="-120"/>
              </a:rPr>
              <a:t> </a:t>
            </a:r>
            <a:r>
              <a:rPr lang="en-US" altLang="zh-TW" dirty="0" err="1">
                <a:solidFill>
                  <a:srgbClr val="FFFF00"/>
                </a:solidFill>
                <a:ea typeface="新細明體" pitchFamily="18" charset="-120"/>
              </a:rPr>
              <a:t>điểm</a:t>
            </a:r>
            <a:r>
              <a:rPr lang="en-US" altLang="zh-TW" dirty="0">
                <a:solidFill>
                  <a:srgbClr val="FFFF00"/>
                </a:solidFill>
                <a:ea typeface="新細明體" pitchFamily="18" charset="-120"/>
              </a:rPr>
              <a:t> </a:t>
            </a:r>
            <a:r>
              <a:rPr lang="en-US" altLang="zh-TW" dirty="0" err="1">
                <a:solidFill>
                  <a:srgbClr val="FFFF00"/>
                </a:solidFill>
                <a:ea typeface="新細明體" pitchFamily="18" charset="-120"/>
              </a:rPr>
              <a:t>sau</a:t>
            </a:r>
            <a:r>
              <a:rPr lang="en-US" altLang="en-US" dirty="0">
                <a:solidFill>
                  <a:srgbClr val="FFFF00"/>
                </a:solidFill>
              </a:rPr>
              <a:t>:</a:t>
            </a:r>
          </a:p>
          <a:p>
            <a:pPr algn="just" eaLnBrk="1" hangingPunct="1"/>
            <a:r>
              <a:rPr lang="en-US" altLang="en-US" dirty="0">
                <a:solidFill>
                  <a:srgbClr val="FFFF00"/>
                </a:solidFill>
              </a:rPr>
              <a:t>	</a:t>
            </a:r>
            <a:endParaRPr lang="en-US" altLang="en-US" dirty="0"/>
          </a:p>
        </p:txBody>
      </p:sp>
      <p:sp>
        <p:nvSpPr>
          <p:cNvPr id="16387" name="Rectangle 2"/>
          <p:cNvSpPr>
            <a:spLocks noChangeArrowheads="1"/>
          </p:cNvSpPr>
          <p:nvPr/>
        </p:nvSpPr>
        <p:spPr bwMode="auto">
          <a:xfrm>
            <a:off x="4419600" y="0"/>
            <a:ext cx="4724400" cy="584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3200" dirty="0">
                <a:solidFill>
                  <a:srgbClr val="FFFF00"/>
                </a:solidFill>
              </a:rPr>
              <a:t>- Quan </a:t>
            </a:r>
            <a:r>
              <a:rPr lang="en-US" altLang="en-US" sz="3200" dirty="0" err="1">
                <a:solidFill>
                  <a:srgbClr val="FFFF00"/>
                </a:solidFill>
              </a:rPr>
              <a:t>điểm</a:t>
            </a:r>
            <a:r>
              <a:rPr lang="en-US" altLang="en-US" sz="3200" dirty="0">
                <a:solidFill>
                  <a:srgbClr val="FFFF00"/>
                </a:solidFill>
              </a:rPr>
              <a:t> </a:t>
            </a:r>
            <a:r>
              <a:rPr lang="en-US" altLang="en-US" sz="3200" dirty="0" err="1">
                <a:solidFill>
                  <a:srgbClr val="FFFF00"/>
                </a:solidFill>
              </a:rPr>
              <a:t>tòan</a:t>
            </a:r>
            <a:r>
              <a:rPr lang="en-US" altLang="en-US" sz="3200" dirty="0">
                <a:solidFill>
                  <a:srgbClr val="FFFF00"/>
                </a:solidFill>
              </a:rPr>
              <a:t> </a:t>
            </a:r>
            <a:r>
              <a:rPr lang="en-US" altLang="en-US" sz="3200" dirty="0" err="1">
                <a:solidFill>
                  <a:srgbClr val="FFFF00"/>
                </a:solidFill>
              </a:rPr>
              <a:t>diện</a:t>
            </a:r>
            <a:endParaRPr lang="en-US" altLang="en-US" sz="3200" dirty="0">
              <a:solidFill>
                <a:srgbClr val="FFFF00"/>
              </a:solidFill>
            </a:endParaRPr>
          </a:p>
        </p:txBody>
      </p:sp>
      <p:sp>
        <p:nvSpPr>
          <p:cNvPr id="16388" name="Rectangle 3"/>
          <p:cNvSpPr>
            <a:spLocks noChangeArrowheads="1"/>
          </p:cNvSpPr>
          <p:nvPr/>
        </p:nvSpPr>
        <p:spPr bwMode="auto">
          <a:xfrm>
            <a:off x="5486400" y="3297238"/>
            <a:ext cx="2736850" cy="10779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Char char="-"/>
            </a:pPr>
            <a:r>
              <a:rPr lang="en-US" altLang="en-US" sz="3200">
                <a:solidFill>
                  <a:srgbClr val="FFFF00"/>
                </a:solidFill>
              </a:rPr>
              <a:t> Quan điểm </a:t>
            </a:r>
          </a:p>
          <a:p>
            <a:pPr eaLnBrk="1" hangingPunct="1"/>
            <a:r>
              <a:rPr lang="en-US" altLang="en-US" sz="3200">
                <a:solidFill>
                  <a:srgbClr val="FFFF00"/>
                </a:solidFill>
              </a:rPr>
              <a:t>lịch sử cụ thể.</a:t>
            </a:r>
            <a:endParaRPr lang="en-US" altLang="en-US" sz="3200"/>
          </a:p>
        </p:txBody>
      </p:sp>
      <p:pic>
        <p:nvPicPr>
          <p:cNvPr id="16389" name="Picture 4" descr="See full size imag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450" y="685800"/>
            <a:ext cx="19367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6" descr="http://3.bp.blogspot.com/_FAwSu6L8cmY/Sa0a-Xd6a4I/AAAAAAAAABs/E2my9sgJ5BA/s320/images1543634_MyThuan%5B1%5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685800"/>
            <a:ext cx="26670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8" descr="http://www.tuoitre.com.vn/Tianyon/ImageView.aspx?ThumbnailID=2749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4419600"/>
            <a:ext cx="3556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animEffect transition="in" filter="wipe(down)">
                                      <p:cBhvr>
                                        <p:cTn id="7" dur="500"/>
                                        <p:tgtEl>
                                          <p:spTgt spid="16389"/>
                                        </p:tgtEl>
                                      </p:cBhvr>
                                    </p:animEffect>
                                  </p:childTnLst>
                                </p:cTn>
                              </p:par>
                              <p:par>
                                <p:cTn id="8" presetID="22" presetClass="entr" presetSubtype="4" fill="hold" nodeType="withEffect">
                                  <p:stCondLst>
                                    <p:cond delay="0"/>
                                  </p:stCondLst>
                                  <p:childTnLst>
                                    <p:set>
                                      <p:cBhvr>
                                        <p:cTn id="9" dur="1" fill="hold">
                                          <p:stCondLst>
                                            <p:cond delay="0"/>
                                          </p:stCondLst>
                                        </p:cTn>
                                        <p:tgtEl>
                                          <p:spTgt spid="16390"/>
                                        </p:tgtEl>
                                        <p:attrNameLst>
                                          <p:attrName>style.visibility</p:attrName>
                                        </p:attrNameLst>
                                      </p:cBhvr>
                                      <p:to>
                                        <p:strVal val="visible"/>
                                      </p:to>
                                    </p:set>
                                    <p:animEffect transition="in" filter="wipe(down)">
                                      <p:cBhvr>
                                        <p:cTn id="10" dur="500"/>
                                        <p:tgtEl>
                                          <p:spTgt spid="1639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387"/>
                                        </p:tgtEl>
                                        <p:attrNameLst>
                                          <p:attrName>style.visibility</p:attrName>
                                        </p:attrNameLst>
                                      </p:cBhvr>
                                      <p:to>
                                        <p:strVal val="visible"/>
                                      </p:to>
                                    </p:set>
                                    <p:animEffect transition="in" filter="wipe(down)">
                                      <p:cBhvr>
                                        <p:cTn id="13" dur="500"/>
                                        <p:tgtEl>
                                          <p:spTgt spid="1638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6388"/>
                                        </p:tgtEl>
                                        <p:attrNameLst>
                                          <p:attrName>style.visibility</p:attrName>
                                        </p:attrNameLst>
                                      </p:cBhvr>
                                      <p:to>
                                        <p:strVal val="visible"/>
                                      </p:to>
                                    </p:set>
                                    <p:animEffect transition="in" filter="wipe(down)">
                                      <p:cBhvr>
                                        <p:cTn id="18" dur="500"/>
                                        <p:tgtEl>
                                          <p:spTgt spid="16388"/>
                                        </p:tgtEl>
                                      </p:cBhvr>
                                    </p:animEffect>
                                  </p:childTnLst>
                                </p:cTn>
                              </p:par>
                              <p:par>
                                <p:cTn id="19" presetID="22" presetClass="entr" presetSubtype="4" fill="hold" nodeType="withEffect">
                                  <p:stCondLst>
                                    <p:cond delay="0"/>
                                  </p:stCondLst>
                                  <p:childTnLst>
                                    <p:set>
                                      <p:cBhvr>
                                        <p:cTn id="20" dur="1" fill="hold">
                                          <p:stCondLst>
                                            <p:cond delay="0"/>
                                          </p:stCondLst>
                                        </p:cTn>
                                        <p:tgtEl>
                                          <p:spTgt spid="16391"/>
                                        </p:tgtEl>
                                        <p:attrNameLst>
                                          <p:attrName>style.visibility</p:attrName>
                                        </p:attrNameLst>
                                      </p:cBhvr>
                                      <p:to>
                                        <p:strVal val="visible"/>
                                      </p:to>
                                    </p:set>
                                    <p:animEffect transition="in" filter="wipe(down)">
                                      <p:cBhvr>
                                        <p:cTn id="21" dur="500"/>
                                        <p:tgtEl>
                                          <p:spTgt spid="16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animBg="1"/>
      <p:bldP spid="1638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subTitle" idx="1"/>
          </p:nvPr>
        </p:nvSpPr>
        <p:spPr>
          <a:xfrm>
            <a:off x="0" y="0"/>
            <a:ext cx="9144000" cy="6858000"/>
          </a:xfrm>
          <a:ln w="38100">
            <a:solidFill>
              <a:schemeClr val="tx1"/>
            </a:solidFill>
            <a:miter lim="800000"/>
            <a:headEnd/>
            <a:tailEnd/>
          </a:ln>
        </p:spPr>
        <p:txBody>
          <a:bodyPr/>
          <a:lstStyle/>
          <a:p>
            <a:pPr eaLnBrk="1" hangingPunct="1"/>
            <a:r>
              <a:rPr lang="en-US" altLang="en-US">
                <a:solidFill>
                  <a:srgbClr val="FFFF00"/>
                </a:solidFill>
              </a:rPr>
              <a:t>Chương 2 bao gồm các phần sau</a:t>
            </a:r>
          </a:p>
          <a:p>
            <a:pPr eaLnBrk="1" hangingPunct="1"/>
            <a:endParaRPr lang="en-US" altLang="en-US">
              <a:solidFill>
                <a:srgbClr val="FFFF00"/>
              </a:solidFill>
            </a:endParaRPr>
          </a:p>
          <a:p>
            <a:pPr eaLnBrk="1" hangingPunct="1"/>
            <a:r>
              <a:rPr lang="en-US" altLang="en-US">
                <a:solidFill>
                  <a:srgbClr val="00B0F0"/>
                </a:solidFill>
              </a:rPr>
              <a:t>I/ </a:t>
            </a:r>
            <a:r>
              <a:rPr lang="en-US" altLang="en-US"/>
              <a:t>PHÉP BiỆN CHỨNG VÀ PHÉP BiỆN CHỨNG                       DUY VẬT</a:t>
            </a:r>
          </a:p>
          <a:p>
            <a:pPr eaLnBrk="1" hangingPunct="1"/>
            <a:r>
              <a:rPr lang="en-US" altLang="en-US">
                <a:solidFill>
                  <a:srgbClr val="00B0F0"/>
                </a:solidFill>
              </a:rPr>
              <a:t>II/</a:t>
            </a:r>
            <a:r>
              <a:rPr lang="en-US" altLang="en-US"/>
              <a:t> </a:t>
            </a:r>
            <a:r>
              <a:rPr lang="en-US" altLang="en-US">
                <a:solidFill>
                  <a:srgbClr val="00FFFF"/>
                </a:solidFill>
              </a:rPr>
              <a:t>CÁC NGUYÊN LÝ CƠ BẢN CỦA PHÉP BiỆN      CHỨNG DUY VẬT</a:t>
            </a:r>
          </a:p>
          <a:p>
            <a:pPr eaLnBrk="1" hangingPunct="1"/>
            <a:r>
              <a:rPr lang="en-US" altLang="en-US">
                <a:solidFill>
                  <a:srgbClr val="00B0F0"/>
                </a:solidFill>
              </a:rPr>
              <a:t>III/ </a:t>
            </a:r>
            <a:r>
              <a:rPr lang="en-US" altLang="en-US"/>
              <a:t>CÁC CẶP PHẠM TRÙ CƠ BẢN CỦA PHÉP 	BiỆN CHỨNG DUY VẬT</a:t>
            </a:r>
          </a:p>
          <a:p>
            <a:pPr eaLnBrk="1" hangingPunct="1"/>
            <a:r>
              <a:rPr lang="en-US" altLang="en-US">
                <a:solidFill>
                  <a:srgbClr val="00B0F0"/>
                </a:solidFill>
              </a:rPr>
              <a:t>IV/</a:t>
            </a:r>
            <a:r>
              <a:rPr lang="en-US" altLang="en-US"/>
              <a:t> </a:t>
            </a:r>
            <a:r>
              <a:rPr lang="en-US" altLang="en-US">
                <a:solidFill>
                  <a:srgbClr val="00FFFF"/>
                </a:solidFill>
              </a:rPr>
              <a:t>CÁC QUY LUẬT CƠ BẢN CỦA PHÉP BiỆN 	CHỨNG DUY VẬT</a:t>
            </a:r>
          </a:p>
          <a:p>
            <a:pPr eaLnBrk="1" hangingPunct="1"/>
            <a:r>
              <a:rPr lang="en-US" altLang="en-US">
                <a:solidFill>
                  <a:srgbClr val="00B0F0"/>
                </a:solidFill>
              </a:rPr>
              <a:t>V/</a:t>
            </a:r>
            <a:r>
              <a:rPr lang="en-US" altLang="en-US"/>
              <a:t> LÝ LUẬN NHẬN THỨC DUY VẬT BiỆN 	CHỨNG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6498">
                                            <p:txEl>
                                              <p:pRg st="2" end="2"/>
                                            </p:txEl>
                                          </p:spTgt>
                                        </p:tgtEl>
                                        <p:attrNameLst>
                                          <p:attrName>style.visibility</p:attrName>
                                        </p:attrNameLst>
                                      </p:cBhvr>
                                      <p:to>
                                        <p:strVal val="visible"/>
                                      </p:to>
                                    </p:set>
                                    <p:anim calcmode="lin" valueType="num">
                                      <p:cBhvr additive="base">
                                        <p:cTn id="7" dur="500" fill="hold"/>
                                        <p:tgtEl>
                                          <p:spTgt spid="106498">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649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6498">
                                            <p:txEl>
                                              <p:pRg st="3" end="3"/>
                                            </p:txEl>
                                          </p:spTgt>
                                        </p:tgtEl>
                                        <p:attrNameLst>
                                          <p:attrName>style.visibility</p:attrName>
                                        </p:attrNameLst>
                                      </p:cBhvr>
                                      <p:to>
                                        <p:strVal val="visible"/>
                                      </p:to>
                                    </p:set>
                                    <p:anim calcmode="lin" valueType="num">
                                      <p:cBhvr additive="base">
                                        <p:cTn id="13" dur="500" fill="hold"/>
                                        <p:tgtEl>
                                          <p:spTgt spid="106498">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649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6498">
                                            <p:txEl>
                                              <p:pRg st="4" end="4"/>
                                            </p:txEl>
                                          </p:spTgt>
                                        </p:tgtEl>
                                        <p:attrNameLst>
                                          <p:attrName>style.visibility</p:attrName>
                                        </p:attrNameLst>
                                      </p:cBhvr>
                                      <p:to>
                                        <p:strVal val="visible"/>
                                      </p:to>
                                    </p:set>
                                    <p:anim calcmode="lin" valueType="num">
                                      <p:cBhvr additive="base">
                                        <p:cTn id="19" dur="500" fill="hold"/>
                                        <p:tgtEl>
                                          <p:spTgt spid="106498">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649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6498">
                                            <p:txEl>
                                              <p:pRg st="5" end="5"/>
                                            </p:txEl>
                                          </p:spTgt>
                                        </p:tgtEl>
                                        <p:attrNameLst>
                                          <p:attrName>style.visibility</p:attrName>
                                        </p:attrNameLst>
                                      </p:cBhvr>
                                      <p:to>
                                        <p:strVal val="visible"/>
                                      </p:to>
                                    </p:set>
                                    <p:anim calcmode="lin" valueType="num">
                                      <p:cBhvr additive="base">
                                        <p:cTn id="25" dur="500" fill="hold"/>
                                        <p:tgtEl>
                                          <p:spTgt spid="106498">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649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6498">
                                            <p:txEl>
                                              <p:pRg st="6" end="6"/>
                                            </p:txEl>
                                          </p:spTgt>
                                        </p:tgtEl>
                                        <p:attrNameLst>
                                          <p:attrName>style.visibility</p:attrName>
                                        </p:attrNameLst>
                                      </p:cBhvr>
                                      <p:to>
                                        <p:strVal val="visible"/>
                                      </p:to>
                                    </p:set>
                                    <p:anim calcmode="lin" valueType="num">
                                      <p:cBhvr additive="base">
                                        <p:cTn id="31" dur="500" fill="hold"/>
                                        <p:tgtEl>
                                          <p:spTgt spid="106498">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6498">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body" idx="1"/>
          </p:nvPr>
        </p:nvSpPr>
        <p:spPr>
          <a:xfrm>
            <a:off x="0" y="0"/>
            <a:ext cx="9144000" cy="6858000"/>
          </a:xfrm>
          <a:ln w="38100">
            <a:solidFill>
              <a:srgbClr val="FFFFFF"/>
            </a:solidFill>
            <a:miter lim="800000"/>
            <a:headEnd/>
            <a:tailEnd/>
          </a:ln>
        </p:spPr>
        <p:txBody>
          <a:bodyPr/>
          <a:lstStyle/>
          <a:p>
            <a:pPr eaLnBrk="1" hangingPunct="1">
              <a:buFontTx/>
              <a:buNone/>
            </a:pPr>
            <a:endParaRPr lang="en-US" altLang="en-US"/>
          </a:p>
        </p:txBody>
      </p:sp>
      <p:sp>
        <p:nvSpPr>
          <p:cNvPr id="55299" name="Oval 3"/>
          <p:cNvSpPr>
            <a:spLocks noChangeArrowheads="1"/>
          </p:cNvSpPr>
          <p:nvPr/>
        </p:nvSpPr>
        <p:spPr bwMode="auto">
          <a:xfrm>
            <a:off x="0" y="0"/>
            <a:ext cx="4500563" cy="5661025"/>
          </a:xfrm>
          <a:prstGeom prst="ellipse">
            <a:avLst/>
          </a:prstGeom>
          <a:solidFill>
            <a:srgbClr val="FF99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latin typeface="Verdana" panose="020B0604030504040204" pitchFamily="34" charset="0"/>
              </a:rPr>
              <a:t> </a:t>
            </a:r>
          </a:p>
        </p:txBody>
      </p:sp>
      <p:sp>
        <p:nvSpPr>
          <p:cNvPr id="55300" name="Oval 4"/>
          <p:cNvSpPr>
            <a:spLocks noChangeArrowheads="1"/>
          </p:cNvSpPr>
          <p:nvPr/>
        </p:nvSpPr>
        <p:spPr bwMode="auto">
          <a:xfrm>
            <a:off x="1042988" y="0"/>
            <a:ext cx="2376487" cy="1008063"/>
          </a:xfrm>
          <a:prstGeom prst="ellipse">
            <a:avLst/>
          </a:prstGeom>
          <a:solidFill>
            <a:srgbClr val="FF99FF"/>
          </a:solidFill>
          <a:ln w="9525">
            <a:solidFill>
              <a:srgbClr val="FF99FF"/>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00000"/>
                </a:solidFill>
              </a:rPr>
              <a:t>THẾ GiỚI </a:t>
            </a:r>
          </a:p>
          <a:p>
            <a:pPr algn="ctr" eaLnBrk="1" hangingPunct="1"/>
            <a:r>
              <a:rPr lang="en-US" altLang="en-US" sz="2800" b="1">
                <a:solidFill>
                  <a:srgbClr val="000000"/>
                </a:solidFill>
              </a:rPr>
              <a:t>VẬT CHẤT</a:t>
            </a:r>
          </a:p>
        </p:txBody>
      </p:sp>
      <p:sp>
        <p:nvSpPr>
          <p:cNvPr id="55301" name="Oval 5"/>
          <p:cNvSpPr>
            <a:spLocks noChangeArrowheads="1"/>
          </p:cNvSpPr>
          <p:nvPr/>
        </p:nvSpPr>
        <p:spPr bwMode="auto">
          <a:xfrm>
            <a:off x="0" y="981075"/>
            <a:ext cx="1800225" cy="3816350"/>
          </a:xfrm>
          <a:prstGeom prst="ellipse">
            <a:avLst/>
          </a:prstGeom>
          <a:solidFill>
            <a:srgbClr val="FF33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Verdana" panose="020B0604030504040204" pitchFamily="34" charset="0"/>
            </a:endParaRPr>
          </a:p>
          <a:p>
            <a:pPr algn="ctr" eaLnBrk="1" hangingPunct="1"/>
            <a:r>
              <a:rPr lang="en-US" altLang="en-US" sz="2000" b="1"/>
              <a:t>VÔ SỐ </a:t>
            </a:r>
          </a:p>
          <a:p>
            <a:pPr algn="ctr" eaLnBrk="1" hangingPunct="1"/>
            <a:r>
              <a:rPr lang="en-US" altLang="en-US" sz="2000" b="1"/>
              <a:t>CÁC </a:t>
            </a:r>
          </a:p>
          <a:p>
            <a:pPr algn="ctr" eaLnBrk="1" hangingPunct="1"/>
            <a:r>
              <a:rPr lang="en-US" altLang="en-US" sz="2000" b="1"/>
              <a:t>SỰ VẬT,</a:t>
            </a:r>
          </a:p>
          <a:p>
            <a:pPr algn="ctr" eaLnBrk="1" hangingPunct="1"/>
            <a:r>
              <a:rPr lang="en-US" altLang="en-US" sz="2000" b="1"/>
              <a:t>HiỆN TƯỢNG</a:t>
            </a:r>
          </a:p>
          <a:p>
            <a:pPr algn="ctr" eaLnBrk="1" hangingPunct="1"/>
            <a:r>
              <a:rPr lang="en-US" altLang="en-US" sz="2000" b="1"/>
              <a:t>TỒN TẠI</a:t>
            </a:r>
          </a:p>
          <a:p>
            <a:pPr algn="ctr" eaLnBrk="1" hangingPunct="1"/>
            <a:r>
              <a:rPr lang="en-US" altLang="en-US" sz="2000" b="1"/>
              <a:t>KHÁCH </a:t>
            </a:r>
          </a:p>
          <a:p>
            <a:pPr algn="ctr" eaLnBrk="1" hangingPunct="1"/>
            <a:r>
              <a:rPr lang="en-US" altLang="en-US" sz="2000" b="1"/>
              <a:t>QUAN</a:t>
            </a:r>
          </a:p>
        </p:txBody>
      </p:sp>
      <p:sp>
        <p:nvSpPr>
          <p:cNvPr id="55302" name="Rectangle 6"/>
          <p:cNvSpPr>
            <a:spLocks noChangeArrowheads="1"/>
          </p:cNvSpPr>
          <p:nvPr/>
        </p:nvSpPr>
        <p:spPr bwMode="auto">
          <a:xfrm>
            <a:off x="2124075" y="1052513"/>
            <a:ext cx="1800225" cy="1944687"/>
          </a:xfrm>
          <a:prstGeom prst="rect">
            <a:avLst/>
          </a:prstGeom>
          <a:solidFill>
            <a:srgbClr val="00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solidFill>
                  <a:srgbClr val="000000"/>
                </a:solidFill>
              </a:rPr>
              <a:t>LUÔN LUÔN </a:t>
            </a:r>
          </a:p>
          <a:p>
            <a:pPr algn="ctr" eaLnBrk="1" hangingPunct="1"/>
            <a:r>
              <a:rPr lang="en-US" altLang="en-US" sz="2000" b="1">
                <a:solidFill>
                  <a:srgbClr val="000000"/>
                </a:solidFill>
              </a:rPr>
              <a:t>VẬN ĐỘNG</a:t>
            </a:r>
          </a:p>
          <a:p>
            <a:pPr algn="ctr" eaLnBrk="1" hangingPunct="1"/>
            <a:r>
              <a:rPr lang="en-US" altLang="en-US" sz="2000" b="1">
                <a:solidFill>
                  <a:srgbClr val="000000"/>
                </a:solidFill>
              </a:rPr>
              <a:t>Trong </a:t>
            </a:r>
          </a:p>
          <a:p>
            <a:pPr algn="ctr" eaLnBrk="1" hangingPunct="1"/>
            <a:r>
              <a:rPr lang="en-US" altLang="en-US" sz="2000" b="1">
                <a:solidFill>
                  <a:srgbClr val="000000"/>
                </a:solidFill>
              </a:rPr>
              <a:t>MỐI LIÊN HỆ </a:t>
            </a:r>
          </a:p>
          <a:p>
            <a:pPr algn="ctr" eaLnBrk="1" hangingPunct="1"/>
            <a:r>
              <a:rPr lang="en-US" altLang="en-US" sz="2000" b="1">
                <a:solidFill>
                  <a:srgbClr val="000000"/>
                </a:solidFill>
              </a:rPr>
              <a:t>PHỔ BiẾN </a:t>
            </a:r>
          </a:p>
        </p:txBody>
      </p:sp>
      <p:sp>
        <p:nvSpPr>
          <p:cNvPr id="55303" name="Rectangle 7"/>
          <p:cNvSpPr>
            <a:spLocks noChangeArrowheads="1"/>
          </p:cNvSpPr>
          <p:nvPr/>
        </p:nvSpPr>
        <p:spPr bwMode="auto">
          <a:xfrm>
            <a:off x="2124075" y="2997200"/>
            <a:ext cx="1798638" cy="1728788"/>
          </a:xfrm>
          <a:prstGeom prst="rect">
            <a:avLst/>
          </a:prstGeom>
          <a:solidFill>
            <a:srgbClr val="66FF33"/>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a:solidFill>
                <a:srgbClr val="000000"/>
              </a:solidFill>
            </a:endParaRPr>
          </a:p>
          <a:p>
            <a:pPr algn="ctr" eaLnBrk="1" hangingPunct="1"/>
            <a:r>
              <a:rPr lang="en-US" altLang="en-US" sz="2000" b="1">
                <a:solidFill>
                  <a:srgbClr val="000000"/>
                </a:solidFill>
              </a:rPr>
              <a:t>TRONG </a:t>
            </a:r>
          </a:p>
          <a:p>
            <a:pPr algn="ctr" eaLnBrk="1" hangingPunct="1"/>
            <a:r>
              <a:rPr lang="en-US" altLang="en-US" sz="2000" b="1">
                <a:solidFill>
                  <a:srgbClr val="000000"/>
                </a:solidFill>
              </a:rPr>
              <a:t>KHÔNG GIAN </a:t>
            </a:r>
          </a:p>
          <a:p>
            <a:pPr algn="ctr" eaLnBrk="1" hangingPunct="1"/>
            <a:r>
              <a:rPr lang="en-US" altLang="en-US" sz="2000" b="1">
                <a:solidFill>
                  <a:srgbClr val="000000"/>
                </a:solidFill>
              </a:rPr>
              <a:t>VÀ </a:t>
            </a:r>
          </a:p>
          <a:p>
            <a:pPr algn="ctr" eaLnBrk="1" hangingPunct="1"/>
            <a:r>
              <a:rPr lang="en-US" altLang="en-US" sz="2000" b="1">
                <a:solidFill>
                  <a:srgbClr val="000000"/>
                </a:solidFill>
              </a:rPr>
              <a:t>THỜI GIAN</a:t>
            </a:r>
          </a:p>
          <a:p>
            <a:pPr algn="ctr" eaLnBrk="1" hangingPunct="1"/>
            <a:endParaRPr lang="en-US" altLang="en-US" sz="2000" b="1">
              <a:solidFill>
                <a:srgbClr val="000000"/>
              </a:solidFill>
            </a:endParaRPr>
          </a:p>
        </p:txBody>
      </p:sp>
      <p:sp>
        <p:nvSpPr>
          <p:cNvPr id="55304" name="Line 8"/>
          <p:cNvSpPr>
            <a:spLocks noChangeShapeType="1"/>
          </p:cNvSpPr>
          <p:nvPr/>
        </p:nvSpPr>
        <p:spPr bwMode="auto">
          <a:xfrm>
            <a:off x="1476375" y="1412875"/>
            <a:ext cx="6477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05" name="Line 9"/>
          <p:cNvSpPr>
            <a:spLocks noChangeShapeType="1"/>
          </p:cNvSpPr>
          <p:nvPr/>
        </p:nvSpPr>
        <p:spPr bwMode="auto">
          <a:xfrm>
            <a:off x="1547813" y="4292600"/>
            <a:ext cx="57626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06" name="AutoShape 10"/>
          <p:cNvSpPr>
            <a:spLocks noChangeArrowheads="1"/>
          </p:cNvSpPr>
          <p:nvPr/>
        </p:nvSpPr>
        <p:spPr bwMode="auto">
          <a:xfrm>
            <a:off x="3924300" y="1196975"/>
            <a:ext cx="935038" cy="1012825"/>
          </a:xfrm>
          <a:prstGeom prst="rightArrow">
            <a:avLst>
              <a:gd name="adj1" fmla="val 50000"/>
              <a:gd name="adj2" fmla="val 25000"/>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5307" name="AutoShape 11"/>
          <p:cNvSpPr>
            <a:spLocks noChangeArrowheads="1"/>
          </p:cNvSpPr>
          <p:nvPr/>
        </p:nvSpPr>
        <p:spPr bwMode="auto">
          <a:xfrm>
            <a:off x="3924300" y="3644900"/>
            <a:ext cx="976313" cy="927100"/>
          </a:xfrm>
          <a:prstGeom prst="rightArrow">
            <a:avLst>
              <a:gd name="adj1" fmla="val 50000"/>
              <a:gd name="adj2" fmla="val 26327"/>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5308" name="Rectangle 12"/>
          <p:cNvSpPr>
            <a:spLocks noChangeArrowheads="1"/>
          </p:cNvSpPr>
          <p:nvPr/>
        </p:nvSpPr>
        <p:spPr bwMode="auto">
          <a:xfrm>
            <a:off x="4859338" y="0"/>
            <a:ext cx="4284662" cy="2447925"/>
          </a:xfrm>
          <a:prstGeom prst="rect">
            <a:avLst/>
          </a:prstGeom>
          <a:solidFill>
            <a:srgbClr val="0000FF"/>
          </a:solidFill>
          <a:ln w="9525" algn="ctr">
            <a:noFill/>
            <a:miter lim="800000"/>
            <a:headEnd/>
            <a:tailEnd/>
          </a:ln>
          <a:effectLst/>
        </p:spPr>
        <p:txBody>
          <a:bodyPr wrap="none" anchor="ctr"/>
          <a:lstStyle/>
          <a:p>
            <a:pPr algn="ctr">
              <a:defRPr/>
            </a:pPr>
            <a:r>
              <a:rPr lang="en-US" sz="2400">
                <a:solidFill>
                  <a:srgbClr val="FFFF00"/>
                </a:solidFill>
                <a:effectLst>
                  <a:outerShdw blurRad="38100" dist="38100" dir="2700000" algn="tl">
                    <a:srgbClr val="000000"/>
                  </a:outerShdw>
                </a:effectLst>
                <a:latin typeface="Arial" charset="0"/>
                <a:cs typeface="Arial" charset="0"/>
              </a:rPr>
              <a:t>QUAN ĐIỂM TÒAN DiỆN</a:t>
            </a:r>
          </a:p>
          <a:p>
            <a:pPr algn="ctr">
              <a:defRPr/>
            </a:pPr>
            <a:r>
              <a:rPr lang="en-US" sz="2400">
                <a:effectLst>
                  <a:outerShdw blurRad="38100" dist="38100" dir="2700000" algn="tl">
                    <a:srgbClr val="000000"/>
                  </a:outerShdw>
                </a:effectLst>
                <a:latin typeface="Arial" charset="0"/>
                <a:cs typeface="Arial" charset="0"/>
              </a:rPr>
              <a:t>+ Đặt SV/HT các mối liên hệ </a:t>
            </a:r>
          </a:p>
          <a:p>
            <a:pPr algn="ctr">
              <a:defRPr/>
            </a:pPr>
            <a:r>
              <a:rPr lang="en-US" sz="2400">
                <a:effectLst>
                  <a:outerShdw blurRad="38100" dist="38100" dir="2700000" algn="tl">
                    <a:srgbClr val="000000"/>
                  </a:outerShdw>
                </a:effectLst>
                <a:latin typeface="Arial" charset="0"/>
                <a:cs typeface="Arial" charset="0"/>
              </a:rPr>
              <a:t>vốn có, không tách rời họặc</a:t>
            </a:r>
          </a:p>
          <a:p>
            <a:pPr algn="ctr">
              <a:defRPr/>
            </a:pPr>
            <a:r>
              <a:rPr lang="en-US" sz="2400">
                <a:effectLst>
                  <a:outerShdw blurRad="38100" dist="38100" dir="2700000" algn="tl">
                    <a:srgbClr val="000000"/>
                  </a:outerShdw>
                </a:effectLst>
                <a:latin typeface="Arial" charset="0"/>
                <a:cs typeface="Arial" charset="0"/>
              </a:rPr>
              <a:t>thay đổi mối liên hệ.</a:t>
            </a:r>
          </a:p>
          <a:p>
            <a:pPr algn="ctr">
              <a:defRPr/>
            </a:pPr>
            <a:r>
              <a:rPr lang="en-US" sz="2400">
                <a:effectLst>
                  <a:outerShdw blurRad="38100" dist="38100" dir="2700000" algn="tl">
                    <a:srgbClr val="000000"/>
                  </a:outerShdw>
                </a:effectLst>
                <a:latin typeface="Arial" charset="0"/>
                <a:cs typeface="Arial" charset="0"/>
              </a:rPr>
              <a:t>+ Phải xem xét trong cả một</a:t>
            </a:r>
          </a:p>
          <a:p>
            <a:pPr algn="ctr">
              <a:defRPr/>
            </a:pPr>
            <a:r>
              <a:rPr lang="en-US" sz="2400">
                <a:effectLst>
                  <a:outerShdw blurRad="38100" dist="38100" dir="2700000" algn="tl">
                    <a:srgbClr val="000000"/>
                  </a:outerShdw>
                </a:effectLst>
                <a:latin typeface="Arial" charset="0"/>
                <a:cs typeface="Arial" charset="0"/>
              </a:rPr>
              <a:t>quá trình</a:t>
            </a:r>
          </a:p>
        </p:txBody>
      </p:sp>
      <p:sp>
        <p:nvSpPr>
          <p:cNvPr id="55309" name="Rectangle 13"/>
          <p:cNvSpPr>
            <a:spLocks noChangeArrowheads="1"/>
          </p:cNvSpPr>
          <p:nvPr/>
        </p:nvSpPr>
        <p:spPr bwMode="auto">
          <a:xfrm>
            <a:off x="4859338" y="3429000"/>
            <a:ext cx="4284662" cy="2447925"/>
          </a:xfrm>
          <a:prstGeom prst="rect">
            <a:avLst/>
          </a:prstGeom>
          <a:solidFill>
            <a:srgbClr val="0000FF"/>
          </a:solidFill>
          <a:ln w="9525" algn="ctr">
            <a:noFill/>
            <a:miter lim="800000"/>
            <a:headEnd/>
            <a:tailEnd/>
          </a:ln>
          <a:effectLst/>
        </p:spPr>
        <p:txBody>
          <a:bodyPr wrap="none" anchor="ctr"/>
          <a:lstStyle/>
          <a:p>
            <a:pPr algn="ctr">
              <a:defRPr/>
            </a:pPr>
            <a:r>
              <a:rPr lang="en-US" sz="2400">
                <a:solidFill>
                  <a:srgbClr val="FFFF00"/>
                </a:solidFill>
                <a:effectLst>
                  <a:outerShdw blurRad="38100" dist="38100" dir="2700000" algn="tl">
                    <a:srgbClr val="000000"/>
                  </a:outerShdw>
                </a:effectLst>
                <a:latin typeface="Arial" charset="0"/>
                <a:cs typeface="Arial" charset="0"/>
              </a:rPr>
              <a:t>QĐ LỊCH SỬ CỤ THỂ</a:t>
            </a:r>
          </a:p>
          <a:p>
            <a:pPr algn="ctr">
              <a:defRPr/>
            </a:pPr>
            <a:r>
              <a:rPr lang="en-US" sz="2400">
                <a:effectLst>
                  <a:outerShdw blurRad="38100" dist="38100" dir="2700000" algn="tl">
                    <a:srgbClr val="000000"/>
                  </a:outerShdw>
                </a:effectLst>
                <a:latin typeface="Arial" charset="0"/>
                <a:cs typeface="Arial" charset="0"/>
              </a:rPr>
              <a:t>+ Đặt SV/HT vào đúng không</a:t>
            </a:r>
          </a:p>
          <a:p>
            <a:pPr algn="ctr">
              <a:defRPr/>
            </a:pPr>
            <a:r>
              <a:rPr lang="en-US" sz="2400">
                <a:effectLst>
                  <a:outerShdw blurRad="38100" dist="38100" dir="2700000" algn="tl">
                    <a:srgbClr val="000000"/>
                  </a:outerShdw>
                </a:effectLst>
                <a:latin typeface="Arial" charset="0"/>
                <a:cs typeface="Arial" charset="0"/>
              </a:rPr>
              <a:t>gian và thời gian mà nó tồn tại.</a:t>
            </a:r>
          </a:p>
          <a:p>
            <a:pPr algn="ctr">
              <a:defRPr/>
            </a:pPr>
            <a:r>
              <a:rPr lang="en-US" sz="2400">
                <a:effectLst>
                  <a:outerShdw blurRad="38100" dist="38100" dir="2700000" algn="tl">
                    <a:srgbClr val="000000"/>
                  </a:outerShdw>
                </a:effectLst>
                <a:latin typeface="Arial" charset="0"/>
                <a:cs typeface="Arial" charset="0"/>
              </a:rPr>
              <a:t>Không tách rời hoặc thay đổi</a:t>
            </a:r>
          </a:p>
          <a:p>
            <a:pPr algn="ctr">
              <a:defRPr/>
            </a:pPr>
            <a:r>
              <a:rPr lang="en-US" sz="2400">
                <a:effectLst>
                  <a:outerShdw blurRad="38100" dist="38100" dir="2700000" algn="tl">
                    <a:srgbClr val="000000"/>
                  </a:outerShdw>
                </a:effectLst>
                <a:latin typeface="Arial" charset="0"/>
                <a:cs typeface="Arial" charset="0"/>
              </a:rPr>
              <a:t>Không gian và thời gian.</a:t>
            </a:r>
          </a:p>
        </p:txBody>
      </p:sp>
      <p:sp>
        <p:nvSpPr>
          <p:cNvPr id="55310" name="AutoShape 14"/>
          <p:cNvSpPr>
            <a:spLocks noChangeArrowheads="1"/>
          </p:cNvSpPr>
          <p:nvPr/>
        </p:nvSpPr>
        <p:spPr bwMode="auto">
          <a:xfrm>
            <a:off x="6588125" y="2420938"/>
            <a:ext cx="720725" cy="1008062"/>
          </a:xfrm>
          <a:prstGeom prst="upDownArrow">
            <a:avLst>
              <a:gd name="adj1" fmla="val 50000"/>
              <a:gd name="adj2" fmla="val 27974"/>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pic>
        <p:nvPicPr>
          <p:cNvPr id="55311" name="If I Stole Your Love - Robert Darby.mp3">
            <a:hlinkClick r:id="" action="ppaction://media"/>
          </p:cNvPr>
          <p:cNvPicPr>
            <a:picLocks noRot="1" noChangeAspect="1" noChangeArrowheads="1"/>
          </p:cNvPicPr>
          <p:nvPr>
            <a:audioFile r:link="rId1"/>
          </p:nvPr>
        </p:nvPicPr>
        <p:blipFill>
          <a:blip r:embed="rId5">
            <a:extLst>
              <a:ext uri="{28A0092B-C50C-407E-A947-70E740481C1C}">
                <a14:useLocalDpi xmlns:a14="http://schemas.microsoft.com/office/drawing/2010/main" val="0"/>
              </a:ext>
            </a:extLst>
          </a:blip>
          <a:srcRect/>
          <a:stretch>
            <a:fillRect/>
          </a:stretch>
        </p:blipFill>
        <p:spPr bwMode="auto">
          <a:xfrm>
            <a:off x="8839200" y="6553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0" name="Rectangle 16"/>
          <p:cNvSpPr>
            <a:spLocks noChangeArrowheads="1"/>
          </p:cNvSpPr>
          <p:nvPr/>
        </p:nvSpPr>
        <p:spPr bwMode="auto">
          <a:xfrm>
            <a:off x="0" y="6308725"/>
            <a:ext cx="47879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5313" name="Rectangle 17"/>
          <p:cNvSpPr>
            <a:spLocks noChangeArrowheads="1"/>
          </p:cNvSpPr>
          <p:nvPr/>
        </p:nvSpPr>
        <p:spPr bwMode="auto">
          <a:xfrm>
            <a:off x="0" y="6381750"/>
            <a:ext cx="4284663" cy="476250"/>
          </a:xfrm>
          <a:prstGeom prst="rect">
            <a:avLst/>
          </a:prstGeom>
          <a:solidFill>
            <a:srgbClr val="00FFFF"/>
          </a:solidFill>
          <a:ln w="9525" algn="ctr">
            <a:noFill/>
            <a:miter lim="800000"/>
            <a:headEnd/>
            <a:tailEnd/>
          </a:ln>
          <a:effectLst/>
        </p:spPr>
        <p:txBody>
          <a:bodyPr wrap="none" anchor="ctr"/>
          <a:lstStyle/>
          <a:p>
            <a:pPr algn="ctr">
              <a:defRPr/>
            </a:pPr>
            <a:r>
              <a:rPr lang="en-US" sz="2000" b="1">
                <a:solidFill>
                  <a:srgbClr val="000000"/>
                </a:solidFill>
                <a:effectLst>
                  <a:outerShdw blurRad="38100" dist="38100" dir="2700000" algn="tl">
                    <a:srgbClr val="FFFFFF"/>
                  </a:outerShdw>
                </a:effectLst>
                <a:latin typeface="Arial" charset="0"/>
                <a:cs typeface="Arial" charset="0"/>
              </a:rPr>
              <a:t>KHẢO SÁT THẾ GIỚI VẬT CHẤT</a:t>
            </a:r>
          </a:p>
        </p:txBody>
      </p:sp>
      <p:sp>
        <p:nvSpPr>
          <p:cNvPr id="55314" name="Rectangle 18"/>
          <p:cNvSpPr>
            <a:spLocks noChangeArrowheads="1"/>
          </p:cNvSpPr>
          <p:nvPr/>
        </p:nvSpPr>
        <p:spPr bwMode="auto">
          <a:xfrm>
            <a:off x="4859338" y="6381750"/>
            <a:ext cx="4284662" cy="476250"/>
          </a:xfrm>
          <a:prstGeom prst="rect">
            <a:avLst/>
          </a:prstGeom>
          <a:solidFill>
            <a:srgbClr val="00FFFF"/>
          </a:solidFill>
          <a:ln w="9525" algn="ctr">
            <a:noFill/>
            <a:miter lim="800000"/>
            <a:headEnd/>
            <a:tailEnd/>
          </a:ln>
          <a:effectLst/>
        </p:spPr>
        <p:txBody>
          <a:bodyPr wrap="none" anchor="ctr"/>
          <a:lstStyle/>
          <a:p>
            <a:pPr algn="ctr">
              <a:defRPr/>
            </a:pPr>
            <a:r>
              <a:rPr lang="en-US" sz="2000" b="1">
                <a:solidFill>
                  <a:srgbClr val="000000"/>
                </a:solidFill>
                <a:effectLst>
                  <a:outerShdw blurRad="38100" dist="38100" dir="2700000" algn="tl">
                    <a:srgbClr val="FFFFFF"/>
                  </a:outerShdw>
                </a:effectLst>
                <a:latin typeface="Arial" charset="0"/>
                <a:cs typeface="Arial" charset="0"/>
              </a:rPr>
              <a:t>BÀI HỌC RÚT RA</a:t>
            </a:r>
          </a:p>
        </p:txBody>
      </p:sp>
      <p:sp>
        <p:nvSpPr>
          <p:cNvPr id="21523" name="Line 19"/>
          <p:cNvSpPr>
            <a:spLocks noChangeShapeType="1"/>
          </p:cNvSpPr>
          <p:nvPr/>
        </p:nvSpPr>
        <p:spPr bwMode="auto">
          <a:xfrm>
            <a:off x="4284663" y="6597650"/>
            <a:ext cx="574675" cy="0"/>
          </a:xfrm>
          <a:prstGeom prst="line">
            <a:avLst/>
          </a:prstGeom>
          <a:noFill/>
          <a:ln w="5715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24" name="Line 20"/>
          <p:cNvSpPr>
            <a:spLocks noChangeShapeType="1"/>
          </p:cNvSpPr>
          <p:nvPr/>
        </p:nvSpPr>
        <p:spPr bwMode="auto">
          <a:xfrm flipV="1">
            <a:off x="2195513" y="5661025"/>
            <a:ext cx="0" cy="7207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a:lstStyle/>
          <a:p>
            <a:endParaRPr lang="en-US"/>
          </a:p>
        </p:txBody>
      </p:sp>
      <p:sp>
        <p:nvSpPr>
          <p:cNvPr id="55317" name="Line 21"/>
          <p:cNvSpPr>
            <a:spLocks noChangeShapeType="1"/>
          </p:cNvSpPr>
          <p:nvPr/>
        </p:nvSpPr>
        <p:spPr bwMode="auto">
          <a:xfrm flipV="1">
            <a:off x="7164388" y="5876925"/>
            <a:ext cx="0" cy="504825"/>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18" name="Line 22"/>
          <p:cNvSpPr>
            <a:spLocks noChangeShapeType="1"/>
          </p:cNvSpPr>
          <p:nvPr/>
        </p:nvSpPr>
        <p:spPr bwMode="auto">
          <a:xfrm flipV="1">
            <a:off x="2195513" y="5661025"/>
            <a:ext cx="0" cy="720725"/>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55319" name="Dem giao thua nghe khuc dan ca (Quang Linh).mp3">
            <a:hlinkClick r:id="" action="ppaction://media"/>
          </p:cNvPr>
          <p:cNvPicPr>
            <a:picLocks noRot="1" noChangeAspect="1" noChangeArrowheads="1"/>
          </p:cNvPicPr>
          <p:nvPr>
            <a:audioFile r:link="rId2"/>
          </p:nvPr>
        </p:nvPicPr>
        <p:blipFill>
          <a:blip r:embed="rId5">
            <a:extLst>
              <a:ext uri="{28A0092B-C50C-407E-A947-70E740481C1C}">
                <a14:useLocalDpi xmlns:a14="http://schemas.microsoft.com/office/drawing/2010/main" val="0"/>
              </a:ext>
            </a:extLst>
          </a:blip>
          <a:srcRect/>
          <a:stretch>
            <a:fillRect/>
          </a:stretch>
        </p:blipFill>
        <p:spPr bwMode="auto">
          <a:xfrm>
            <a:off x="8839200" y="6553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318"/>
                                        </p:tgtEl>
                                        <p:attrNameLst>
                                          <p:attrName>style.visibility</p:attrName>
                                        </p:attrNameLst>
                                      </p:cBhvr>
                                      <p:to>
                                        <p:strVal val="visible"/>
                                      </p:to>
                                    </p:set>
                                    <p:anim calcmode="lin" valueType="num">
                                      <p:cBhvr additive="base">
                                        <p:cTn id="7" dur="500" fill="hold"/>
                                        <p:tgtEl>
                                          <p:spTgt spid="55318"/>
                                        </p:tgtEl>
                                        <p:attrNameLst>
                                          <p:attrName>ppt_x</p:attrName>
                                        </p:attrNameLst>
                                      </p:cBhvr>
                                      <p:tavLst>
                                        <p:tav tm="0">
                                          <p:val>
                                            <p:strVal val="#ppt_x"/>
                                          </p:val>
                                        </p:tav>
                                        <p:tav tm="100000">
                                          <p:val>
                                            <p:strVal val="#ppt_x"/>
                                          </p:val>
                                        </p:tav>
                                      </p:tavLst>
                                    </p:anim>
                                    <p:anim calcmode="lin" valueType="num">
                                      <p:cBhvr additive="base">
                                        <p:cTn id="8" dur="500" fill="hold"/>
                                        <p:tgtEl>
                                          <p:spTgt spid="553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317"/>
                                        </p:tgtEl>
                                        <p:attrNameLst>
                                          <p:attrName>style.visibility</p:attrName>
                                        </p:attrNameLst>
                                      </p:cBhvr>
                                      <p:to>
                                        <p:strVal val="visible"/>
                                      </p:to>
                                    </p:set>
                                    <p:anim calcmode="lin" valueType="num">
                                      <p:cBhvr additive="base">
                                        <p:cTn id="11" dur="500" fill="hold"/>
                                        <p:tgtEl>
                                          <p:spTgt spid="55317"/>
                                        </p:tgtEl>
                                        <p:attrNameLst>
                                          <p:attrName>ppt_x</p:attrName>
                                        </p:attrNameLst>
                                      </p:cBhvr>
                                      <p:tavLst>
                                        <p:tav tm="0">
                                          <p:val>
                                            <p:strVal val="#ppt_x"/>
                                          </p:val>
                                        </p:tav>
                                        <p:tav tm="100000">
                                          <p:val>
                                            <p:strVal val="#ppt_x"/>
                                          </p:val>
                                        </p:tav>
                                      </p:tavLst>
                                    </p:anim>
                                    <p:anim calcmode="lin" valueType="num">
                                      <p:cBhvr additive="base">
                                        <p:cTn id="12" dur="500" fill="hold"/>
                                        <p:tgtEl>
                                          <p:spTgt spid="55317"/>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5299"/>
                                        </p:tgtEl>
                                        <p:attrNameLst>
                                          <p:attrName>style.visibility</p:attrName>
                                        </p:attrNameLst>
                                      </p:cBhvr>
                                      <p:to>
                                        <p:strVal val="visible"/>
                                      </p:to>
                                    </p:set>
                                    <p:anim calcmode="lin" valueType="num">
                                      <p:cBhvr additive="base">
                                        <p:cTn id="17" dur="500" fill="hold"/>
                                        <p:tgtEl>
                                          <p:spTgt spid="55299"/>
                                        </p:tgtEl>
                                        <p:attrNameLst>
                                          <p:attrName>ppt_x</p:attrName>
                                        </p:attrNameLst>
                                      </p:cBhvr>
                                      <p:tavLst>
                                        <p:tav tm="0">
                                          <p:val>
                                            <p:strVal val="#ppt_x"/>
                                          </p:val>
                                        </p:tav>
                                        <p:tav tm="100000">
                                          <p:val>
                                            <p:strVal val="#ppt_x"/>
                                          </p:val>
                                        </p:tav>
                                      </p:tavLst>
                                    </p:anim>
                                    <p:anim calcmode="lin" valueType="num">
                                      <p:cBhvr additive="base">
                                        <p:cTn id="18" dur="500" fill="hold"/>
                                        <p:tgtEl>
                                          <p:spTgt spid="55299"/>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5300"/>
                                        </p:tgtEl>
                                        <p:attrNameLst>
                                          <p:attrName>style.visibility</p:attrName>
                                        </p:attrNameLst>
                                      </p:cBhvr>
                                      <p:to>
                                        <p:strVal val="visible"/>
                                      </p:to>
                                    </p:set>
                                    <p:anim calcmode="lin" valueType="num">
                                      <p:cBhvr additive="base">
                                        <p:cTn id="23" dur="500" fill="hold"/>
                                        <p:tgtEl>
                                          <p:spTgt spid="55300"/>
                                        </p:tgtEl>
                                        <p:attrNameLst>
                                          <p:attrName>ppt_x</p:attrName>
                                        </p:attrNameLst>
                                      </p:cBhvr>
                                      <p:tavLst>
                                        <p:tav tm="0">
                                          <p:val>
                                            <p:strVal val="#ppt_x"/>
                                          </p:val>
                                        </p:tav>
                                        <p:tav tm="100000">
                                          <p:val>
                                            <p:strVal val="#ppt_x"/>
                                          </p:val>
                                        </p:tav>
                                      </p:tavLst>
                                    </p:anim>
                                    <p:anim calcmode="lin" valueType="num">
                                      <p:cBhvr additive="base">
                                        <p:cTn id="24" dur="500" fill="hold"/>
                                        <p:tgtEl>
                                          <p:spTgt spid="55300"/>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5301"/>
                                        </p:tgtEl>
                                        <p:attrNameLst>
                                          <p:attrName>style.visibility</p:attrName>
                                        </p:attrNameLst>
                                      </p:cBhvr>
                                      <p:to>
                                        <p:strVal val="visible"/>
                                      </p:to>
                                    </p:set>
                                    <p:animEffect transition="in" filter="blinds(horizontal)">
                                      <p:cBhvr>
                                        <p:cTn id="29" dur="500"/>
                                        <p:tgtEl>
                                          <p:spTgt spid="5530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55304"/>
                                        </p:tgtEl>
                                        <p:attrNameLst>
                                          <p:attrName>style.visibility</p:attrName>
                                        </p:attrNameLst>
                                      </p:cBhvr>
                                      <p:to>
                                        <p:strVal val="visible"/>
                                      </p:to>
                                    </p:set>
                                    <p:animEffect transition="in" filter="blinds(horizontal)">
                                      <p:cBhvr>
                                        <p:cTn id="34" dur="500"/>
                                        <p:tgtEl>
                                          <p:spTgt spid="5530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55302"/>
                                        </p:tgtEl>
                                        <p:attrNameLst>
                                          <p:attrName>style.visibility</p:attrName>
                                        </p:attrNameLst>
                                      </p:cBhvr>
                                      <p:to>
                                        <p:strVal val="visible"/>
                                      </p:to>
                                    </p:set>
                                    <p:anim calcmode="lin" valueType="num">
                                      <p:cBhvr additive="base">
                                        <p:cTn id="39" dur="500" fill="hold"/>
                                        <p:tgtEl>
                                          <p:spTgt spid="55302"/>
                                        </p:tgtEl>
                                        <p:attrNameLst>
                                          <p:attrName>ppt_x</p:attrName>
                                        </p:attrNameLst>
                                      </p:cBhvr>
                                      <p:tavLst>
                                        <p:tav tm="0">
                                          <p:val>
                                            <p:strVal val="1+#ppt_w/2"/>
                                          </p:val>
                                        </p:tav>
                                        <p:tav tm="100000">
                                          <p:val>
                                            <p:strVal val="#ppt_x"/>
                                          </p:val>
                                        </p:tav>
                                      </p:tavLst>
                                    </p:anim>
                                    <p:anim calcmode="lin" valueType="num">
                                      <p:cBhvr additive="base">
                                        <p:cTn id="40" dur="500" fill="hold"/>
                                        <p:tgtEl>
                                          <p:spTgt spid="55302"/>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55305"/>
                                        </p:tgtEl>
                                        <p:attrNameLst>
                                          <p:attrName>style.visibility</p:attrName>
                                        </p:attrNameLst>
                                      </p:cBhvr>
                                      <p:to>
                                        <p:strVal val="visible"/>
                                      </p:to>
                                    </p:set>
                                    <p:animEffect transition="in" filter="blinds(horizontal)">
                                      <p:cBhvr>
                                        <p:cTn id="45" dur="500"/>
                                        <p:tgtEl>
                                          <p:spTgt spid="5530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55303"/>
                                        </p:tgtEl>
                                        <p:attrNameLst>
                                          <p:attrName>style.visibility</p:attrName>
                                        </p:attrNameLst>
                                      </p:cBhvr>
                                      <p:to>
                                        <p:strVal val="visible"/>
                                      </p:to>
                                    </p:set>
                                    <p:anim calcmode="lin" valueType="num">
                                      <p:cBhvr additive="base">
                                        <p:cTn id="50" dur="500" fill="hold"/>
                                        <p:tgtEl>
                                          <p:spTgt spid="55303"/>
                                        </p:tgtEl>
                                        <p:attrNameLst>
                                          <p:attrName>ppt_x</p:attrName>
                                        </p:attrNameLst>
                                      </p:cBhvr>
                                      <p:tavLst>
                                        <p:tav tm="0">
                                          <p:val>
                                            <p:strVal val="1+#ppt_w/2"/>
                                          </p:val>
                                        </p:tav>
                                        <p:tav tm="100000">
                                          <p:val>
                                            <p:strVal val="#ppt_x"/>
                                          </p:val>
                                        </p:tav>
                                      </p:tavLst>
                                    </p:anim>
                                    <p:anim calcmode="lin" valueType="num">
                                      <p:cBhvr additive="base">
                                        <p:cTn id="51" dur="500" fill="hold"/>
                                        <p:tgtEl>
                                          <p:spTgt spid="55303"/>
                                        </p:tgtEl>
                                        <p:attrNameLst>
                                          <p:attrName>ppt_y</p:attrName>
                                        </p:attrNameLst>
                                      </p:cBhvr>
                                      <p:tavLst>
                                        <p:tav tm="0">
                                          <p:val>
                                            <p:strVal val="#ppt_y"/>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55306"/>
                                        </p:tgtEl>
                                        <p:attrNameLst>
                                          <p:attrName>style.visibility</p:attrName>
                                        </p:attrNameLst>
                                      </p:cBhvr>
                                      <p:to>
                                        <p:strVal val="visible"/>
                                      </p:to>
                                    </p:set>
                                    <p:anim calcmode="lin" valueType="num">
                                      <p:cBhvr additive="base">
                                        <p:cTn id="56" dur="500" fill="hold"/>
                                        <p:tgtEl>
                                          <p:spTgt spid="55306"/>
                                        </p:tgtEl>
                                        <p:attrNameLst>
                                          <p:attrName>ppt_x</p:attrName>
                                        </p:attrNameLst>
                                      </p:cBhvr>
                                      <p:tavLst>
                                        <p:tav tm="0">
                                          <p:val>
                                            <p:strVal val="0-#ppt_w/2"/>
                                          </p:val>
                                        </p:tav>
                                        <p:tav tm="100000">
                                          <p:val>
                                            <p:strVal val="#ppt_x"/>
                                          </p:val>
                                        </p:tav>
                                      </p:tavLst>
                                    </p:anim>
                                    <p:anim calcmode="lin" valueType="num">
                                      <p:cBhvr additive="base">
                                        <p:cTn id="57" dur="500" fill="hold"/>
                                        <p:tgtEl>
                                          <p:spTgt spid="55306"/>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55307"/>
                                        </p:tgtEl>
                                        <p:attrNameLst>
                                          <p:attrName>style.visibility</p:attrName>
                                        </p:attrNameLst>
                                      </p:cBhvr>
                                      <p:to>
                                        <p:strVal val="visible"/>
                                      </p:to>
                                    </p:set>
                                    <p:anim calcmode="lin" valueType="num">
                                      <p:cBhvr additive="base">
                                        <p:cTn id="60" dur="500" fill="hold"/>
                                        <p:tgtEl>
                                          <p:spTgt spid="55307"/>
                                        </p:tgtEl>
                                        <p:attrNameLst>
                                          <p:attrName>ppt_x</p:attrName>
                                        </p:attrNameLst>
                                      </p:cBhvr>
                                      <p:tavLst>
                                        <p:tav tm="0">
                                          <p:val>
                                            <p:strVal val="0-#ppt_w/2"/>
                                          </p:val>
                                        </p:tav>
                                        <p:tav tm="100000">
                                          <p:val>
                                            <p:strVal val="#ppt_x"/>
                                          </p:val>
                                        </p:tav>
                                      </p:tavLst>
                                    </p:anim>
                                    <p:anim calcmode="lin" valueType="num">
                                      <p:cBhvr additive="base">
                                        <p:cTn id="61" dur="500" fill="hold"/>
                                        <p:tgtEl>
                                          <p:spTgt spid="55307"/>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2" fill="hold" grpId="0" nodeType="clickEffect">
                                  <p:stCondLst>
                                    <p:cond delay="0"/>
                                  </p:stCondLst>
                                  <p:childTnLst>
                                    <p:set>
                                      <p:cBhvr>
                                        <p:cTn id="65" dur="1" fill="hold">
                                          <p:stCondLst>
                                            <p:cond delay="0"/>
                                          </p:stCondLst>
                                        </p:cTn>
                                        <p:tgtEl>
                                          <p:spTgt spid="55308"/>
                                        </p:tgtEl>
                                        <p:attrNameLst>
                                          <p:attrName>style.visibility</p:attrName>
                                        </p:attrNameLst>
                                      </p:cBhvr>
                                      <p:to>
                                        <p:strVal val="visible"/>
                                      </p:to>
                                    </p:set>
                                    <p:anim calcmode="lin" valueType="num">
                                      <p:cBhvr additive="base">
                                        <p:cTn id="66" dur="500" fill="hold"/>
                                        <p:tgtEl>
                                          <p:spTgt spid="55308"/>
                                        </p:tgtEl>
                                        <p:attrNameLst>
                                          <p:attrName>ppt_x</p:attrName>
                                        </p:attrNameLst>
                                      </p:cBhvr>
                                      <p:tavLst>
                                        <p:tav tm="0">
                                          <p:val>
                                            <p:strVal val="1+#ppt_w/2"/>
                                          </p:val>
                                        </p:tav>
                                        <p:tav tm="100000">
                                          <p:val>
                                            <p:strVal val="#ppt_x"/>
                                          </p:val>
                                        </p:tav>
                                      </p:tavLst>
                                    </p:anim>
                                    <p:anim calcmode="lin" valueType="num">
                                      <p:cBhvr additive="base">
                                        <p:cTn id="67" dur="500" fill="hold"/>
                                        <p:tgtEl>
                                          <p:spTgt spid="55308"/>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0"/>
                                  </p:stCondLst>
                                  <p:childTnLst>
                                    <p:set>
                                      <p:cBhvr>
                                        <p:cTn id="69" dur="1" fill="hold">
                                          <p:stCondLst>
                                            <p:cond delay="0"/>
                                          </p:stCondLst>
                                        </p:cTn>
                                        <p:tgtEl>
                                          <p:spTgt spid="55309"/>
                                        </p:tgtEl>
                                        <p:attrNameLst>
                                          <p:attrName>style.visibility</p:attrName>
                                        </p:attrNameLst>
                                      </p:cBhvr>
                                      <p:to>
                                        <p:strVal val="visible"/>
                                      </p:to>
                                    </p:set>
                                    <p:anim calcmode="lin" valueType="num">
                                      <p:cBhvr additive="base">
                                        <p:cTn id="70" dur="500" fill="hold"/>
                                        <p:tgtEl>
                                          <p:spTgt spid="55309"/>
                                        </p:tgtEl>
                                        <p:attrNameLst>
                                          <p:attrName>ppt_x</p:attrName>
                                        </p:attrNameLst>
                                      </p:cBhvr>
                                      <p:tavLst>
                                        <p:tav tm="0">
                                          <p:val>
                                            <p:strVal val="1+#ppt_w/2"/>
                                          </p:val>
                                        </p:tav>
                                        <p:tav tm="100000">
                                          <p:val>
                                            <p:strVal val="#ppt_x"/>
                                          </p:val>
                                        </p:tav>
                                      </p:tavLst>
                                    </p:anim>
                                    <p:anim calcmode="lin" valueType="num">
                                      <p:cBhvr additive="base">
                                        <p:cTn id="71" dur="500" fill="hold"/>
                                        <p:tgtEl>
                                          <p:spTgt spid="55309"/>
                                        </p:tgtEl>
                                        <p:attrNameLst>
                                          <p:attrName>ppt_y</p:attrName>
                                        </p:attrNameLst>
                                      </p:cBhvr>
                                      <p:tavLst>
                                        <p:tav tm="0">
                                          <p:val>
                                            <p:strVal val="#ppt_y"/>
                                          </p:val>
                                        </p:tav>
                                        <p:tav tm="100000">
                                          <p:val>
                                            <p:strVal val="#ppt_y"/>
                                          </p:val>
                                        </p:tav>
                                      </p:tavLst>
                                    </p:anim>
                                  </p:childTnLst>
                                </p:cTn>
                              </p:par>
                            </p:childTnLst>
                          </p:cTn>
                        </p:par>
                        <p:par>
                          <p:cTn id="72" fill="hold" nodeType="afterGroup">
                            <p:stCondLst>
                              <p:cond delay="500"/>
                            </p:stCondLst>
                            <p:childTnLst>
                              <p:par>
                                <p:cTn id="73" presetID="1" presetClass="mediacall" presetSubtype="0" fill="hold" nodeType="afterEffect">
                                  <p:stCondLst>
                                    <p:cond delay="0"/>
                                  </p:stCondLst>
                                  <p:childTnLst>
                                    <p:cmd type="call" cmd="playFrom(0.0)">
                                      <p:cBhvr>
                                        <p:cTn id="74" dur="1" fill="hold"/>
                                        <p:tgtEl>
                                          <p:spTgt spid="55311"/>
                                        </p:tgtEl>
                                      </p:cBhvr>
                                    </p:cmd>
                                  </p:childTnLst>
                                </p:cTn>
                              </p:par>
                            </p:childTnLst>
                          </p:cTn>
                        </p:par>
                      </p:childTnLst>
                    </p:cTn>
                  </p:par>
                  <p:par>
                    <p:cTn id="75" fill="hold" nodeType="clickPar">
                      <p:stCondLst>
                        <p:cond delay="indefinite"/>
                      </p:stCondLst>
                      <p:childTnLst>
                        <p:par>
                          <p:cTn id="76" fill="hold" nodeType="withGroup">
                            <p:stCondLst>
                              <p:cond delay="0"/>
                            </p:stCondLst>
                            <p:childTnLst>
                              <p:par>
                                <p:cTn id="77" presetID="31" presetClass="entr" presetSubtype="0" fill="hold" grpId="0" nodeType="clickEffect">
                                  <p:stCondLst>
                                    <p:cond delay="0"/>
                                  </p:stCondLst>
                                  <p:iterate type="lt">
                                    <p:tmPct val="5000"/>
                                  </p:iterate>
                                  <p:childTnLst>
                                    <p:set>
                                      <p:cBhvr>
                                        <p:cTn id="78" dur="1" fill="hold">
                                          <p:stCondLst>
                                            <p:cond delay="0"/>
                                          </p:stCondLst>
                                        </p:cTn>
                                        <p:tgtEl>
                                          <p:spTgt spid="55310"/>
                                        </p:tgtEl>
                                        <p:attrNameLst>
                                          <p:attrName>style.visibility</p:attrName>
                                        </p:attrNameLst>
                                      </p:cBhvr>
                                      <p:to>
                                        <p:strVal val="visible"/>
                                      </p:to>
                                    </p:set>
                                    <p:anim calcmode="lin" valueType="num">
                                      <p:cBhvr>
                                        <p:cTn id="79" dur="1000" fill="hold"/>
                                        <p:tgtEl>
                                          <p:spTgt spid="55310"/>
                                        </p:tgtEl>
                                        <p:attrNameLst>
                                          <p:attrName>ppt_w</p:attrName>
                                        </p:attrNameLst>
                                      </p:cBhvr>
                                      <p:tavLst>
                                        <p:tav tm="0">
                                          <p:val>
                                            <p:fltVal val="0"/>
                                          </p:val>
                                        </p:tav>
                                        <p:tav tm="100000">
                                          <p:val>
                                            <p:strVal val="#ppt_w"/>
                                          </p:val>
                                        </p:tav>
                                      </p:tavLst>
                                    </p:anim>
                                    <p:anim calcmode="lin" valueType="num">
                                      <p:cBhvr>
                                        <p:cTn id="80" dur="1000" fill="hold"/>
                                        <p:tgtEl>
                                          <p:spTgt spid="55310"/>
                                        </p:tgtEl>
                                        <p:attrNameLst>
                                          <p:attrName>ppt_h</p:attrName>
                                        </p:attrNameLst>
                                      </p:cBhvr>
                                      <p:tavLst>
                                        <p:tav tm="0">
                                          <p:val>
                                            <p:fltVal val="0"/>
                                          </p:val>
                                        </p:tav>
                                        <p:tav tm="100000">
                                          <p:val>
                                            <p:strVal val="#ppt_h"/>
                                          </p:val>
                                        </p:tav>
                                      </p:tavLst>
                                    </p:anim>
                                    <p:anim calcmode="lin" valueType="num">
                                      <p:cBhvr>
                                        <p:cTn id="81" dur="1000" fill="hold"/>
                                        <p:tgtEl>
                                          <p:spTgt spid="55310"/>
                                        </p:tgtEl>
                                        <p:attrNameLst>
                                          <p:attrName>style.rotation</p:attrName>
                                        </p:attrNameLst>
                                      </p:cBhvr>
                                      <p:tavLst>
                                        <p:tav tm="0">
                                          <p:val>
                                            <p:fltVal val="90"/>
                                          </p:val>
                                        </p:tav>
                                        <p:tav tm="100000">
                                          <p:val>
                                            <p:fltVal val="0"/>
                                          </p:val>
                                        </p:tav>
                                      </p:tavLst>
                                    </p:anim>
                                    <p:animEffect transition="in" filter="fade">
                                      <p:cBhvr>
                                        <p:cTn id="82" dur="1000"/>
                                        <p:tgtEl>
                                          <p:spTgt spid="5531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8" presetClass="emph" presetSubtype="0" fill="hold" grpId="1" nodeType="clickEffect">
                                  <p:stCondLst>
                                    <p:cond delay="0"/>
                                  </p:stCondLst>
                                  <p:iterate type="lt">
                                    <p:tmPct val="0"/>
                                  </p:iterate>
                                  <p:childTnLst>
                                    <p:animRot by="21600000">
                                      <p:cBhvr>
                                        <p:cTn id="86" dur="2000" fill="hold"/>
                                        <p:tgtEl>
                                          <p:spTgt spid="55310"/>
                                        </p:tgtEl>
                                        <p:attrNameLst>
                                          <p:attrName>r</p:attrName>
                                        </p:attrNameLst>
                                      </p:cBhvr>
                                    </p:animRot>
                                  </p:childTnLst>
                                </p:cTn>
                              </p:par>
                            </p:childTnLst>
                          </p:cTn>
                        </p:par>
                        <p:par>
                          <p:cTn id="87" fill="hold" nodeType="afterGroup">
                            <p:stCondLst>
                              <p:cond delay="2000"/>
                            </p:stCondLst>
                            <p:childTnLst>
                              <p:par>
                                <p:cTn id="88" presetID="1" presetClass="mediacall" presetSubtype="0" fill="hold" nodeType="afterEffect">
                                  <p:stCondLst>
                                    <p:cond delay="0"/>
                                  </p:stCondLst>
                                  <p:childTnLst>
                                    <p:cmd type="call" cmd="playFrom(0.0)">
                                      <p:cBhvr>
                                        <p:cTn id="89" dur="1" fill="hold"/>
                                        <p:tgtEl>
                                          <p:spTgt spid="553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90" fill="hold" display="0">
                  <p:stCondLst>
                    <p:cond delay="indefinite"/>
                  </p:stCondLst>
                  <p:endCondLst>
                    <p:cond evt="onPrev" delay="0">
                      <p:tgtEl>
                        <p:sldTgt/>
                      </p:tgtEl>
                    </p:cond>
                    <p:cond evt="onStopAudio" delay="0">
                      <p:tgtEl>
                        <p:sldTgt/>
                      </p:tgtEl>
                    </p:cond>
                  </p:endCondLst>
                </p:cTn>
                <p:tgtEl>
                  <p:spTgt spid="55311"/>
                </p:tgtEl>
              </p:cMediaNode>
            </p:audio>
            <p:audio>
              <p:cMediaNode>
                <p:cTn id="91" fill="hold" display="0">
                  <p:stCondLst>
                    <p:cond delay="indefinite"/>
                  </p:stCondLst>
                  <p:endCondLst>
                    <p:cond evt="onPrev" delay="0">
                      <p:tgtEl>
                        <p:sldTgt/>
                      </p:tgtEl>
                    </p:cond>
                    <p:cond evt="onStopAudio" delay="0">
                      <p:tgtEl>
                        <p:sldTgt/>
                      </p:tgtEl>
                    </p:cond>
                  </p:endCondLst>
                </p:cTn>
                <p:tgtEl>
                  <p:spTgt spid="55319"/>
                </p:tgtEl>
              </p:cMediaNode>
            </p:audio>
          </p:childTnLst>
        </p:cTn>
      </p:par>
    </p:tnLst>
    <p:bldLst>
      <p:bldP spid="55299" grpId="0" animBg="1"/>
      <p:bldP spid="55300" grpId="0" animBg="1"/>
      <p:bldP spid="55301" grpId="0" animBg="1"/>
      <p:bldP spid="55302" grpId="0" animBg="1"/>
      <p:bldP spid="55303" grpId="0" animBg="1"/>
      <p:bldP spid="55306" grpId="0" animBg="1"/>
      <p:bldP spid="55307" grpId="0" animBg="1"/>
      <p:bldP spid="55308" grpId="0" animBg="1"/>
      <p:bldP spid="55309" grpId="0" animBg="1"/>
      <p:bldP spid="55310" grpId="0" animBg="1"/>
      <p:bldP spid="55310"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idx="1"/>
          </p:nvPr>
        </p:nvSpPr>
        <p:spPr>
          <a:xfrm>
            <a:off x="0" y="0"/>
            <a:ext cx="4038600" cy="6858000"/>
          </a:xfrm>
          <a:noFill/>
          <a:ln w="38100">
            <a:solidFill>
              <a:schemeClr val="tx1"/>
            </a:solidFill>
            <a:miter lim="800000"/>
            <a:headEnd/>
            <a:tailEnd/>
          </a:ln>
        </p:spPr>
        <p:txBody>
          <a:bodyPr/>
          <a:lstStyle/>
          <a:p>
            <a:pPr marL="0" indent="465138" algn="just" eaLnBrk="1" hangingPunct="1">
              <a:buFontTx/>
              <a:buNone/>
            </a:pPr>
            <a:r>
              <a:rPr lang="en-US" altLang="en-US" b="1">
                <a:solidFill>
                  <a:srgbClr val="FFFF00"/>
                </a:solidFill>
              </a:rPr>
              <a:t>2/ Nguyên lý về sự phát triển</a:t>
            </a:r>
          </a:p>
          <a:p>
            <a:pPr marL="0" indent="465138" algn="just" eaLnBrk="1" hangingPunct="1">
              <a:buFontTx/>
              <a:buNone/>
            </a:pPr>
            <a:r>
              <a:rPr lang="en-US" altLang="en-US" b="1">
                <a:solidFill>
                  <a:srgbClr val="00FF00"/>
                </a:solidFill>
              </a:rPr>
              <a:t>a/ Khái niệm phát triển.</a:t>
            </a:r>
          </a:p>
          <a:p>
            <a:pPr marL="0" indent="465138" algn="just" eaLnBrk="1" hangingPunct="1">
              <a:buFontTx/>
              <a:buNone/>
            </a:pPr>
            <a:r>
              <a:rPr lang="en-US" altLang="en-US" b="1">
                <a:solidFill>
                  <a:srgbClr val="FFFF00"/>
                </a:solidFill>
              </a:rPr>
              <a:t>Phát triển</a:t>
            </a:r>
            <a:r>
              <a:rPr lang="en-US" altLang="en-US" b="1">
                <a:solidFill>
                  <a:srgbClr val="66FFFF"/>
                </a:solidFill>
              </a:rPr>
              <a:t> </a:t>
            </a:r>
            <a:r>
              <a:rPr lang="en-US" altLang="en-US">
                <a:solidFill>
                  <a:srgbClr val="00FFFF"/>
                </a:solidFill>
              </a:rPr>
              <a:t>là một phạm trù triết học dùng để chỉ quá trình vận động tiến lên từ thấp đến cao, từ đơn giản đến phức tạp, từ kém hoàn thiện đến hoàn thiện hơn của sự vật.</a:t>
            </a:r>
          </a:p>
          <a:p>
            <a:pPr marL="0" indent="465138" algn="just" eaLnBrk="1" hangingPunct="1">
              <a:buFontTx/>
              <a:buNone/>
            </a:pPr>
            <a:r>
              <a:rPr lang="en-US" altLang="en-US" i="1">
                <a:solidFill>
                  <a:srgbClr val="00CCFF"/>
                </a:solidFill>
              </a:rPr>
              <a:t>							</a:t>
            </a:r>
            <a:r>
              <a:rPr lang="en-US" altLang="en-US" i="1"/>
              <a:t>	</a:t>
            </a:r>
          </a:p>
        </p:txBody>
      </p:sp>
      <p:pic>
        <p:nvPicPr>
          <p:cNvPr id="17411" name="Picture 3" descr="xa hoi nguyen thu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021138"/>
            <a:ext cx="2438400" cy="283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4" descr="xa hoi no 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4038600"/>
            <a:ext cx="2590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5" descr="vua va hiep s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61913"/>
            <a:ext cx="2514600" cy="31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6" descr="cong nhan tu ba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42863"/>
            <a:ext cx="2514600" cy="312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Rectangle 7"/>
          <p:cNvSpPr>
            <a:spLocks noChangeArrowheads="1"/>
          </p:cNvSpPr>
          <p:nvPr/>
        </p:nvSpPr>
        <p:spPr bwMode="auto">
          <a:xfrm>
            <a:off x="6553200" y="6096000"/>
            <a:ext cx="2590800" cy="7620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t>XH nô lệ</a:t>
            </a:r>
          </a:p>
        </p:txBody>
      </p:sp>
      <p:sp>
        <p:nvSpPr>
          <p:cNvPr id="22536" name="Rectangle 8"/>
          <p:cNvSpPr>
            <a:spLocks noChangeArrowheads="1"/>
          </p:cNvSpPr>
          <p:nvPr/>
        </p:nvSpPr>
        <p:spPr bwMode="auto">
          <a:xfrm>
            <a:off x="4038600" y="6096000"/>
            <a:ext cx="2438400" cy="7620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t>XH  nguyên thuỷ</a:t>
            </a:r>
          </a:p>
        </p:txBody>
      </p:sp>
      <p:sp>
        <p:nvSpPr>
          <p:cNvPr id="22537" name="Rectangle 9"/>
          <p:cNvSpPr>
            <a:spLocks noChangeArrowheads="1"/>
          </p:cNvSpPr>
          <p:nvPr/>
        </p:nvSpPr>
        <p:spPr bwMode="auto">
          <a:xfrm>
            <a:off x="4090988" y="3113088"/>
            <a:ext cx="2495550" cy="7747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t>XH  phong kiến</a:t>
            </a:r>
          </a:p>
        </p:txBody>
      </p:sp>
      <p:sp>
        <p:nvSpPr>
          <p:cNvPr id="22538" name="Rectangle 10"/>
          <p:cNvSpPr>
            <a:spLocks noChangeArrowheads="1"/>
          </p:cNvSpPr>
          <p:nvPr/>
        </p:nvSpPr>
        <p:spPr bwMode="auto">
          <a:xfrm>
            <a:off x="6586538" y="3113088"/>
            <a:ext cx="2514600" cy="7620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t>XH tư bản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394">
                                            <p:txEl>
                                              <p:pRg st="0" end="0"/>
                                            </p:txEl>
                                          </p:spTgt>
                                        </p:tgtEl>
                                        <p:attrNameLst>
                                          <p:attrName>style.visibility</p:attrName>
                                        </p:attrNameLst>
                                      </p:cBhvr>
                                      <p:to>
                                        <p:strVal val="visible"/>
                                      </p:to>
                                    </p:set>
                                    <p:anim calcmode="lin" valueType="num">
                                      <p:cBhvr additive="base">
                                        <p:cTn id="7" dur="500" fill="hold"/>
                                        <p:tgtEl>
                                          <p:spTgt spid="593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93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9394">
                                            <p:txEl>
                                              <p:pRg st="1" end="1"/>
                                            </p:txEl>
                                          </p:spTgt>
                                        </p:tgtEl>
                                        <p:attrNameLst>
                                          <p:attrName>style.visibility</p:attrName>
                                        </p:attrNameLst>
                                      </p:cBhvr>
                                      <p:to>
                                        <p:strVal val="visible"/>
                                      </p:to>
                                    </p:set>
                                    <p:anim calcmode="lin" valueType="num">
                                      <p:cBhvr additive="base">
                                        <p:cTn id="13" dur="500" fill="hold"/>
                                        <p:tgtEl>
                                          <p:spTgt spid="5939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93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9394">
                                            <p:txEl>
                                              <p:pRg st="2" end="2"/>
                                            </p:txEl>
                                          </p:spTgt>
                                        </p:tgtEl>
                                        <p:attrNameLst>
                                          <p:attrName>style.visibility</p:attrName>
                                        </p:attrNameLst>
                                      </p:cBhvr>
                                      <p:to>
                                        <p:strVal val="visible"/>
                                      </p:to>
                                    </p:set>
                                    <p:anim calcmode="lin" valueType="num">
                                      <p:cBhvr additive="base">
                                        <p:cTn id="19" dur="500" fill="hold"/>
                                        <p:tgtEl>
                                          <p:spTgt spid="5939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939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55" presetClass="entr" presetSubtype="0" fill="hold" nodeType="clickEffect">
                                  <p:stCondLst>
                                    <p:cond delay="0"/>
                                  </p:stCondLst>
                                  <p:childTnLst>
                                    <p:set>
                                      <p:cBhvr>
                                        <p:cTn id="24" dur="1" fill="hold">
                                          <p:stCondLst>
                                            <p:cond delay="0"/>
                                          </p:stCondLst>
                                        </p:cTn>
                                        <p:tgtEl>
                                          <p:spTgt spid="17411"/>
                                        </p:tgtEl>
                                        <p:attrNameLst>
                                          <p:attrName>style.visibility</p:attrName>
                                        </p:attrNameLst>
                                      </p:cBhvr>
                                      <p:to>
                                        <p:strVal val="visible"/>
                                      </p:to>
                                    </p:set>
                                    <p:anim calcmode="lin" valueType="num">
                                      <p:cBhvr>
                                        <p:cTn id="25" dur="1000" fill="hold"/>
                                        <p:tgtEl>
                                          <p:spTgt spid="17411"/>
                                        </p:tgtEl>
                                        <p:attrNameLst>
                                          <p:attrName>ppt_w</p:attrName>
                                        </p:attrNameLst>
                                      </p:cBhvr>
                                      <p:tavLst>
                                        <p:tav tm="0">
                                          <p:val>
                                            <p:strVal val="#ppt_w*0.70"/>
                                          </p:val>
                                        </p:tav>
                                        <p:tav tm="100000">
                                          <p:val>
                                            <p:strVal val="#ppt_w"/>
                                          </p:val>
                                        </p:tav>
                                      </p:tavLst>
                                    </p:anim>
                                    <p:anim calcmode="lin" valueType="num">
                                      <p:cBhvr>
                                        <p:cTn id="26" dur="1000" fill="hold"/>
                                        <p:tgtEl>
                                          <p:spTgt spid="17411"/>
                                        </p:tgtEl>
                                        <p:attrNameLst>
                                          <p:attrName>ppt_h</p:attrName>
                                        </p:attrNameLst>
                                      </p:cBhvr>
                                      <p:tavLst>
                                        <p:tav tm="0">
                                          <p:val>
                                            <p:strVal val="#ppt_h"/>
                                          </p:val>
                                        </p:tav>
                                        <p:tav tm="100000">
                                          <p:val>
                                            <p:strVal val="#ppt_h"/>
                                          </p:val>
                                        </p:tav>
                                      </p:tavLst>
                                    </p:anim>
                                    <p:animEffect transition="in" filter="fade">
                                      <p:cBhvr>
                                        <p:cTn id="27" dur="1000"/>
                                        <p:tgtEl>
                                          <p:spTgt spid="174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7" presetClass="entr" presetSubtype="0" fill="hold" nodeType="clickEffect">
                                  <p:stCondLst>
                                    <p:cond delay="0"/>
                                  </p:stCondLst>
                                  <p:childTnLst>
                                    <p:set>
                                      <p:cBhvr>
                                        <p:cTn id="31" dur="1" fill="hold">
                                          <p:stCondLst>
                                            <p:cond delay="0"/>
                                          </p:stCondLst>
                                        </p:cTn>
                                        <p:tgtEl>
                                          <p:spTgt spid="17412"/>
                                        </p:tgtEl>
                                        <p:attrNameLst>
                                          <p:attrName>style.visibility</p:attrName>
                                        </p:attrNameLst>
                                      </p:cBhvr>
                                      <p:to>
                                        <p:strVal val="visible"/>
                                      </p:to>
                                    </p:set>
                                    <p:animEffect transition="in" filter="fade">
                                      <p:cBhvr>
                                        <p:cTn id="32" dur="1000"/>
                                        <p:tgtEl>
                                          <p:spTgt spid="17412"/>
                                        </p:tgtEl>
                                      </p:cBhvr>
                                    </p:animEffect>
                                    <p:anim calcmode="lin" valueType="num">
                                      <p:cBhvr>
                                        <p:cTn id="33" dur="1000" fill="hold"/>
                                        <p:tgtEl>
                                          <p:spTgt spid="17412"/>
                                        </p:tgtEl>
                                        <p:attrNameLst>
                                          <p:attrName>ppt_x</p:attrName>
                                        </p:attrNameLst>
                                      </p:cBhvr>
                                      <p:tavLst>
                                        <p:tav tm="0">
                                          <p:val>
                                            <p:strVal val="#ppt_x"/>
                                          </p:val>
                                        </p:tav>
                                        <p:tav tm="100000">
                                          <p:val>
                                            <p:strVal val="#ppt_x"/>
                                          </p:val>
                                        </p:tav>
                                      </p:tavLst>
                                    </p:anim>
                                    <p:anim calcmode="lin" valueType="num">
                                      <p:cBhvr>
                                        <p:cTn id="34" dur="1000" fill="hold"/>
                                        <p:tgtEl>
                                          <p:spTgt spid="17412"/>
                                        </p:tgtEl>
                                        <p:attrNameLst>
                                          <p:attrName>ppt_y</p:attrName>
                                        </p:attrNameLst>
                                      </p:cBhvr>
                                      <p:tavLst>
                                        <p:tav tm="0">
                                          <p:val>
                                            <p:strVal val="#ppt_y-.1"/>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5" presetClass="entr" presetSubtype="10" fill="hold" nodeType="clickEffect">
                                  <p:stCondLst>
                                    <p:cond delay="0"/>
                                  </p:stCondLst>
                                  <p:childTnLst>
                                    <p:set>
                                      <p:cBhvr>
                                        <p:cTn id="38" dur="1" fill="hold">
                                          <p:stCondLst>
                                            <p:cond delay="0"/>
                                          </p:stCondLst>
                                        </p:cTn>
                                        <p:tgtEl>
                                          <p:spTgt spid="17413"/>
                                        </p:tgtEl>
                                        <p:attrNameLst>
                                          <p:attrName>style.visibility</p:attrName>
                                        </p:attrNameLst>
                                      </p:cBhvr>
                                      <p:to>
                                        <p:strVal val="visible"/>
                                      </p:to>
                                    </p:set>
                                    <p:animEffect transition="in" filter="checkerboard(across)">
                                      <p:cBhvr>
                                        <p:cTn id="39" dur="500"/>
                                        <p:tgtEl>
                                          <p:spTgt spid="1741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17414"/>
                                        </p:tgtEl>
                                        <p:attrNameLst>
                                          <p:attrName>style.visibility</p:attrName>
                                        </p:attrNameLst>
                                      </p:cBhvr>
                                      <p:to>
                                        <p:strVal val="visible"/>
                                      </p:to>
                                    </p:set>
                                    <p:animEffect transition="in" filter="blinds(horizontal)">
                                      <p:cBhvr>
                                        <p:cTn id="44" dur="500"/>
                                        <p:tgtEl>
                                          <p:spTgt spid="17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2"/>
          <p:cNvSpPr>
            <a:spLocks noGrp="1" noChangeArrowheads="1"/>
          </p:cNvSpPr>
          <p:nvPr>
            <p:ph type="body" idx="1"/>
          </p:nvPr>
        </p:nvSpPr>
        <p:spPr>
          <a:xfrm>
            <a:off x="5867400" y="0"/>
            <a:ext cx="3276600" cy="6858000"/>
          </a:xfrm>
          <a:noFill/>
          <a:ln w="38100">
            <a:solidFill>
              <a:schemeClr val="tx1"/>
            </a:solidFill>
            <a:miter lim="800000"/>
            <a:headEnd/>
            <a:tailEnd/>
          </a:ln>
        </p:spPr>
        <p:txBody>
          <a:bodyPr/>
          <a:lstStyle/>
          <a:p>
            <a:pPr marL="0" indent="457200" algn="just" eaLnBrk="1" hangingPunct="1">
              <a:buFontTx/>
              <a:buNone/>
            </a:pPr>
            <a:r>
              <a:rPr lang="en-US" altLang="en-US" b="1">
                <a:solidFill>
                  <a:srgbClr val="00FF00"/>
                </a:solidFill>
              </a:rPr>
              <a:t>b/ Tính chất của sự phát triển.</a:t>
            </a:r>
          </a:p>
          <a:p>
            <a:pPr marL="0" indent="457200" algn="just" eaLnBrk="1" hangingPunct="1">
              <a:buFontTx/>
              <a:buNone/>
            </a:pPr>
            <a:r>
              <a:rPr lang="en-US" altLang="en-US" sz="2800"/>
              <a:t>	</a:t>
            </a:r>
            <a:r>
              <a:rPr lang="en-US" altLang="en-US">
                <a:solidFill>
                  <a:srgbClr val="FFFF00"/>
                </a:solidFill>
              </a:rPr>
              <a:t>+ Tính khách quan,</a:t>
            </a:r>
            <a:r>
              <a:rPr lang="en-US" altLang="en-US"/>
              <a:t> vì nguồn gốc sự phát triển chính là quá trình giải quyết mâu thuẫn bên trong sự vật nên phát triển là tất yếu, khách quan. </a:t>
            </a:r>
          </a:p>
          <a:p>
            <a:pPr marL="0" indent="457200" algn="just" eaLnBrk="1" hangingPunct="1">
              <a:buFontTx/>
              <a:buNone/>
            </a:pPr>
            <a:r>
              <a:rPr lang="en-US" altLang="en-US"/>
              <a:t>	</a:t>
            </a:r>
          </a:p>
          <a:p>
            <a:pPr marL="0" indent="457200" algn="just" eaLnBrk="1" hangingPunct="1">
              <a:buFontTx/>
              <a:buNone/>
            </a:pPr>
            <a:r>
              <a:rPr lang="en-US" altLang="en-US"/>
              <a:t>	</a:t>
            </a:r>
          </a:p>
          <a:p>
            <a:pPr marL="0" indent="457200" eaLnBrk="1" hangingPunct="1"/>
            <a:endParaRPr lang="en-US" altLang="en-US" sz="900" i="1"/>
          </a:p>
          <a:p>
            <a:pPr marL="0" indent="457200" algn="just" eaLnBrk="1" hangingPunct="1">
              <a:buFontTx/>
              <a:buNone/>
            </a:pPr>
            <a:r>
              <a:rPr lang="en-US" altLang="en-US">
                <a:solidFill>
                  <a:srgbClr val="FFFF00"/>
                </a:solidFill>
              </a:rPr>
              <a:t>	</a:t>
            </a:r>
            <a:endParaRPr lang="en-US" altLang="en-US"/>
          </a:p>
          <a:p>
            <a:pPr marL="0" indent="457200" eaLnBrk="1" hangingPunct="1"/>
            <a:endParaRPr lang="en-US" altLang="en-US" sz="900" i="1"/>
          </a:p>
          <a:p>
            <a:pPr marL="0" indent="457200" eaLnBrk="1" hangingPunct="1">
              <a:buFontTx/>
              <a:buNone/>
            </a:pPr>
            <a:r>
              <a:rPr lang="en-US" altLang="en-US" sz="900" i="1"/>
              <a:t>								</a:t>
            </a:r>
          </a:p>
        </p:txBody>
      </p:sp>
      <p:pic>
        <p:nvPicPr>
          <p:cNvPr id="21508" name="Picture 4" descr="{img_a}">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059363"/>
            <a:ext cx="1905000"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6" descr="http://www.viendongdaily.com/images/galary/PhiemLuan&amp;Vinet/PL0307/04-HoaHauPhanThuNga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1138" y="2536825"/>
            <a:ext cx="236220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8" descr="http://www.ibiblio.org/pub/multimedia/pictures/asia/vietnam/people/bala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3913" y="0"/>
            <a:ext cx="2489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loud Callout 5"/>
          <p:cNvSpPr/>
          <p:nvPr/>
        </p:nvSpPr>
        <p:spPr>
          <a:xfrm>
            <a:off x="0" y="1981200"/>
            <a:ext cx="1828800" cy="2514600"/>
          </a:xfrm>
          <a:prstGeom prst="cloudCallout">
            <a:avLst>
              <a:gd name="adj1" fmla="val -7738"/>
              <a:gd name="adj2" fmla="val 77219"/>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a:t>Mình sẽ là HOA HẬU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874">
                                            <p:txEl>
                                              <p:pRg st="0" end="0"/>
                                            </p:txEl>
                                          </p:spTgt>
                                        </p:tgtEl>
                                        <p:attrNameLst>
                                          <p:attrName>style.visibility</p:attrName>
                                        </p:attrNameLst>
                                      </p:cBhvr>
                                      <p:to>
                                        <p:strVal val="visible"/>
                                      </p:to>
                                    </p:set>
                                    <p:anim calcmode="lin" valueType="num">
                                      <p:cBhvr additive="base">
                                        <p:cTn id="7" dur="500" fill="hold"/>
                                        <p:tgtEl>
                                          <p:spTgt spid="7987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987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9874">
                                            <p:txEl>
                                              <p:pRg st="1" end="1"/>
                                            </p:txEl>
                                          </p:spTgt>
                                        </p:tgtEl>
                                        <p:attrNameLst>
                                          <p:attrName>style.visibility</p:attrName>
                                        </p:attrNameLst>
                                      </p:cBhvr>
                                      <p:to>
                                        <p:strVal val="visible"/>
                                      </p:to>
                                    </p:set>
                                    <p:anim calcmode="lin" valueType="num">
                                      <p:cBhvr additive="base">
                                        <p:cTn id="13" dur="500" fill="hold"/>
                                        <p:tgtEl>
                                          <p:spTgt spid="7987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987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nodeType="clickEffect">
                                  <p:stCondLst>
                                    <p:cond delay="0"/>
                                  </p:stCondLst>
                                  <p:childTnLst>
                                    <p:set>
                                      <p:cBhvr>
                                        <p:cTn id="18" dur="1" fill="hold">
                                          <p:stCondLst>
                                            <p:cond delay="0"/>
                                          </p:stCondLst>
                                        </p:cTn>
                                        <p:tgtEl>
                                          <p:spTgt spid="21508"/>
                                        </p:tgtEl>
                                        <p:attrNameLst>
                                          <p:attrName>style.visibility</p:attrName>
                                        </p:attrNameLst>
                                      </p:cBhvr>
                                      <p:to>
                                        <p:strVal val="visible"/>
                                      </p:to>
                                    </p:set>
                                    <p:anim calcmode="lin" valueType="num">
                                      <p:cBhvr additive="base">
                                        <p:cTn id="19" dur="3000" fill="hold"/>
                                        <p:tgtEl>
                                          <p:spTgt spid="21508"/>
                                        </p:tgtEl>
                                        <p:attrNameLst>
                                          <p:attrName>ppt_x</p:attrName>
                                        </p:attrNameLst>
                                      </p:cBhvr>
                                      <p:tavLst>
                                        <p:tav tm="0">
                                          <p:val>
                                            <p:strVal val="#ppt_x"/>
                                          </p:val>
                                        </p:tav>
                                        <p:tav tm="100000">
                                          <p:val>
                                            <p:strVal val="#ppt_x"/>
                                          </p:val>
                                        </p:tav>
                                      </p:tavLst>
                                    </p:anim>
                                    <p:anim calcmode="lin" valueType="num">
                                      <p:cBhvr additive="base">
                                        <p:cTn id="20" dur="3000" fill="hold"/>
                                        <p:tgtEl>
                                          <p:spTgt spid="21508"/>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56" presetClass="entr" presetSubtype="0" fill="hold" grpId="0" nodeType="clickEffect">
                                  <p:stCondLst>
                                    <p:cond delay="0"/>
                                  </p:stCondLst>
                                  <p:iterate type="lt">
                                    <p:tmPct val="10000"/>
                                  </p:iterate>
                                  <p:childTnLst>
                                    <p:set>
                                      <p:cBhvr>
                                        <p:cTn id="24" dur="1" fill="hold">
                                          <p:stCondLst>
                                            <p:cond delay="0"/>
                                          </p:stCondLst>
                                        </p:cTn>
                                        <p:tgtEl>
                                          <p:spTgt spid="6"/>
                                        </p:tgtEl>
                                        <p:attrNameLst>
                                          <p:attrName>style.visibility</p:attrName>
                                        </p:attrNameLst>
                                      </p:cBhvr>
                                      <p:to>
                                        <p:strVal val="visible"/>
                                      </p:to>
                                    </p:set>
                                    <p:anim by="(-#ppt_w*2)" calcmode="lin" valueType="num">
                                      <p:cBhvr rctx="PPT">
                                        <p:cTn id="25" dur="500" autoRev="1" fill="hold">
                                          <p:stCondLst>
                                            <p:cond delay="0"/>
                                          </p:stCondLst>
                                        </p:cTn>
                                        <p:tgtEl>
                                          <p:spTgt spid="6"/>
                                        </p:tgtEl>
                                        <p:attrNameLst>
                                          <p:attrName>ppt_w</p:attrName>
                                        </p:attrNameLst>
                                      </p:cBhvr>
                                    </p:anim>
                                    <p:anim by="(#ppt_w*0.50)" calcmode="lin" valueType="num">
                                      <p:cBhvr>
                                        <p:cTn id="26" dur="500" decel="50000" autoRev="1" fill="hold">
                                          <p:stCondLst>
                                            <p:cond delay="0"/>
                                          </p:stCondLst>
                                        </p:cTn>
                                        <p:tgtEl>
                                          <p:spTgt spid="6"/>
                                        </p:tgtEl>
                                        <p:attrNameLst>
                                          <p:attrName>ppt_x</p:attrName>
                                        </p:attrNameLst>
                                      </p:cBhvr>
                                    </p:anim>
                                    <p:anim from="(-#ppt_h/2)" to="(#ppt_y)" calcmode="lin" valueType="num">
                                      <p:cBhvr>
                                        <p:cTn id="27" dur="1000" fill="hold">
                                          <p:stCondLst>
                                            <p:cond delay="0"/>
                                          </p:stCondLst>
                                        </p:cTn>
                                        <p:tgtEl>
                                          <p:spTgt spid="6"/>
                                        </p:tgtEl>
                                        <p:attrNameLst>
                                          <p:attrName>ppt_y</p:attrName>
                                        </p:attrNameLst>
                                      </p:cBhvr>
                                    </p:anim>
                                    <p:animRot by="21600000">
                                      <p:cBhvr>
                                        <p:cTn id="28" dur="1000" fill="hold">
                                          <p:stCondLst>
                                            <p:cond delay="0"/>
                                          </p:stCondLst>
                                        </p:cTn>
                                        <p:tgtEl>
                                          <p:spTgt spid="6"/>
                                        </p:tgtEl>
                                        <p:attrNameLst>
                                          <p:attrName>r</p:attrName>
                                        </p:attrNameLst>
                                      </p:cBhvr>
                                    </p:animRot>
                                  </p:childTnLst>
                                </p:cTn>
                              </p:par>
                            </p:childTnLst>
                          </p:cTn>
                        </p:par>
                      </p:childTnLst>
                    </p:cTn>
                  </p:par>
                  <p:par>
                    <p:cTn id="29" fill="hold" nodeType="clickPar">
                      <p:stCondLst>
                        <p:cond delay="indefinite"/>
                      </p:stCondLst>
                      <p:childTnLst>
                        <p:par>
                          <p:cTn id="30" fill="hold" nodeType="withGroup">
                            <p:stCondLst>
                              <p:cond delay="0"/>
                            </p:stCondLst>
                            <p:childTnLst>
                              <p:par>
                                <p:cTn id="31" presetID="55" presetClass="entr" presetSubtype="0" fill="hold" nodeType="clickEffect">
                                  <p:stCondLst>
                                    <p:cond delay="0"/>
                                  </p:stCondLst>
                                  <p:childTnLst>
                                    <p:set>
                                      <p:cBhvr>
                                        <p:cTn id="32" dur="1" fill="hold">
                                          <p:stCondLst>
                                            <p:cond delay="0"/>
                                          </p:stCondLst>
                                        </p:cTn>
                                        <p:tgtEl>
                                          <p:spTgt spid="21510"/>
                                        </p:tgtEl>
                                        <p:attrNameLst>
                                          <p:attrName>style.visibility</p:attrName>
                                        </p:attrNameLst>
                                      </p:cBhvr>
                                      <p:to>
                                        <p:strVal val="visible"/>
                                      </p:to>
                                    </p:set>
                                    <p:anim calcmode="lin" valueType="num">
                                      <p:cBhvr>
                                        <p:cTn id="33" dur="1000" fill="hold"/>
                                        <p:tgtEl>
                                          <p:spTgt spid="21510"/>
                                        </p:tgtEl>
                                        <p:attrNameLst>
                                          <p:attrName>ppt_w</p:attrName>
                                        </p:attrNameLst>
                                      </p:cBhvr>
                                      <p:tavLst>
                                        <p:tav tm="0">
                                          <p:val>
                                            <p:strVal val="#ppt_w*0.70"/>
                                          </p:val>
                                        </p:tav>
                                        <p:tav tm="100000">
                                          <p:val>
                                            <p:strVal val="#ppt_w"/>
                                          </p:val>
                                        </p:tav>
                                      </p:tavLst>
                                    </p:anim>
                                    <p:anim calcmode="lin" valueType="num">
                                      <p:cBhvr>
                                        <p:cTn id="34" dur="1000" fill="hold"/>
                                        <p:tgtEl>
                                          <p:spTgt spid="21510"/>
                                        </p:tgtEl>
                                        <p:attrNameLst>
                                          <p:attrName>ppt_h</p:attrName>
                                        </p:attrNameLst>
                                      </p:cBhvr>
                                      <p:tavLst>
                                        <p:tav tm="0">
                                          <p:val>
                                            <p:strVal val="#ppt_h"/>
                                          </p:val>
                                        </p:tav>
                                        <p:tav tm="100000">
                                          <p:val>
                                            <p:strVal val="#ppt_h"/>
                                          </p:val>
                                        </p:tav>
                                      </p:tavLst>
                                    </p:anim>
                                    <p:animEffect transition="in" filter="fade">
                                      <p:cBhvr>
                                        <p:cTn id="35" dur="1000"/>
                                        <p:tgtEl>
                                          <p:spTgt spid="2151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nodeType="clickEffect">
                                  <p:stCondLst>
                                    <p:cond delay="0"/>
                                  </p:stCondLst>
                                  <p:childTnLst>
                                    <p:set>
                                      <p:cBhvr>
                                        <p:cTn id="39" dur="1" fill="hold">
                                          <p:stCondLst>
                                            <p:cond delay="0"/>
                                          </p:stCondLst>
                                        </p:cTn>
                                        <p:tgtEl>
                                          <p:spTgt spid="21512"/>
                                        </p:tgtEl>
                                        <p:attrNameLst>
                                          <p:attrName>style.visibility</p:attrName>
                                        </p:attrNameLst>
                                      </p:cBhvr>
                                      <p:to>
                                        <p:strVal val="visible"/>
                                      </p:to>
                                    </p:set>
                                    <p:anim calcmode="lin" valueType="num">
                                      <p:cBhvr additive="base">
                                        <p:cTn id="40" dur="3000" fill="hold"/>
                                        <p:tgtEl>
                                          <p:spTgt spid="21512"/>
                                        </p:tgtEl>
                                        <p:attrNameLst>
                                          <p:attrName>ppt_x</p:attrName>
                                        </p:attrNameLst>
                                      </p:cBhvr>
                                      <p:tavLst>
                                        <p:tav tm="0">
                                          <p:val>
                                            <p:strVal val="#ppt_x"/>
                                          </p:val>
                                        </p:tav>
                                        <p:tav tm="100000">
                                          <p:val>
                                            <p:strVal val="#ppt_x"/>
                                          </p:val>
                                        </p:tav>
                                      </p:tavLst>
                                    </p:anim>
                                    <p:anim calcmode="lin" valueType="num">
                                      <p:cBhvr additive="base">
                                        <p:cTn id="41" dur="3000" fill="hold"/>
                                        <p:tgtEl>
                                          <p:spTgt spid="215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build="p" autoUpdateAnimBg="0"/>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subTitle" idx="1"/>
          </p:nvPr>
        </p:nvSpPr>
        <p:spPr>
          <a:xfrm>
            <a:off x="7391400" y="0"/>
            <a:ext cx="1752600" cy="6858000"/>
          </a:xfrm>
          <a:ln w="38100">
            <a:solidFill>
              <a:schemeClr val="tx1"/>
            </a:solidFill>
            <a:miter lim="800000"/>
            <a:headEnd/>
            <a:tailEnd/>
          </a:ln>
        </p:spPr>
        <p:txBody>
          <a:bodyPr/>
          <a:lstStyle/>
          <a:p>
            <a:pPr eaLnBrk="1" hangingPunct="1"/>
            <a:r>
              <a:rPr lang="en-US" altLang="en-US">
                <a:solidFill>
                  <a:srgbClr val="FFFF00"/>
                </a:solidFill>
              </a:rPr>
              <a:t>+ Tính phổ biến,</a:t>
            </a:r>
            <a:r>
              <a:rPr lang="en-US" altLang="en-US"/>
              <a:t> sự phát triển diễn ra ở mọi lĩnh vực: tự nhiên, xã hội và tư duy.</a:t>
            </a:r>
          </a:p>
        </p:txBody>
      </p:sp>
      <p:pic>
        <p:nvPicPr>
          <p:cNvPr id="152578" name="Picture 2" descr="http://vilandco.com/images/bann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386638"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8434">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18434">
                                            <p:txEl>
                                              <p:pRg st="0" end="0"/>
                                            </p:txEl>
                                          </p:spTgt>
                                        </p:tgtEl>
                                        <p:attrNameLst>
                                          <p:attrName>ppt_w</p:attrName>
                                        </p:attrNameLst>
                                      </p:cBhvr>
                                    </p:anim>
                                    <p:anim by="(#ppt_w*0.50)" calcmode="lin" valueType="num">
                                      <p:cBhvr>
                                        <p:cTn id="8" dur="500" decel="50000" autoRev="1" fill="hold">
                                          <p:stCondLst>
                                            <p:cond delay="0"/>
                                          </p:stCondLst>
                                        </p:cTn>
                                        <p:tgtEl>
                                          <p:spTgt spid="18434">
                                            <p:txEl>
                                              <p:pRg st="0" end="0"/>
                                            </p:txEl>
                                          </p:spTgt>
                                        </p:tgtEl>
                                        <p:attrNameLst>
                                          <p:attrName>ppt_x</p:attrName>
                                        </p:attrNameLst>
                                      </p:cBhvr>
                                    </p:anim>
                                    <p:anim from="(-#ppt_h/2)" to="(#ppt_y)" calcmode="lin" valueType="num">
                                      <p:cBhvr>
                                        <p:cTn id="9" dur="1000" fill="hold">
                                          <p:stCondLst>
                                            <p:cond delay="0"/>
                                          </p:stCondLst>
                                        </p:cTn>
                                        <p:tgtEl>
                                          <p:spTgt spid="18434">
                                            <p:txEl>
                                              <p:pRg st="0" end="0"/>
                                            </p:txEl>
                                          </p:spTgt>
                                        </p:tgtEl>
                                        <p:attrNameLst>
                                          <p:attrName>ppt_y</p:attrName>
                                        </p:attrNameLst>
                                      </p:cBhvr>
                                    </p:anim>
                                    <p:animRot by="21600000">
                                      <p:cBhvr>
                                        <p:cTn id="10" dur="1000" fill="hold">
                                          <p:stCondLst>
                                            <p:cond delay="0"/>
                                          </p:stCondLst>
                                        </p:cTn>
                                        <p:tgtEl>
                                          <p:spTgt spid="18434">
                                            <p:txEl>
                                              <p:pRg st="0" end="0"/>
                                            </p:txEl>
                                          </p:spTgt>
                                        </p:tgtEl>
                                        <p:attrNameLst>
                                          <p:attrName>r</p:attrName>
                                        </p:attrNameLst>
                                      </p:cBhvr>
                                    </p:animRo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152578"/>
                                        </p:tgtEl>
                                        <p:attrNameLst>
                                          <p:attrName>style.visibility</p:attrName>
                                        </p:attrNameLst>
                                      </p:cBhvr>
                                      <p:to>
                                        <p:strVal val="visible"/>
                                      </p:to>
                                    </p:set>
                                    <p:animEffect transition="in" filter="wipe(down)">
                                      <p:cBhvr>
                                        <p:cTn id="15" dur="2000"/>
                                        <p:tgtEl>
                                          <p:spTgt spid="152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subTitle" idx="1"/>
          </p:nvPr>
        </p:nvSpPr>
        <p:spPr>
          <a:xfrm>
            <a:off x="6629400" y="0"/>
            <a:ext cx="2514600" cy="6858000"/>
          </a:xfrm>
          <a:ln w="38100">
            <a:solidFill>
              <a:schemeClr val="tx1"/>
            </a:solidFill>
            <a:miter lim="800000"/>
            <a:headEnd/>
            <a:tailEnd/>
          </a:ln>
        </p:spPr>
        <p:txBody>
          <a:bodyPr/>
          <a:lstStyle/>
          <a:p>
            <a:pPr eaLnBrk="1" hangingPunct="1"/>
            <a:r>
              <a:rPr lang="en-US" altLang="en-US">
                <a:solidFill>
                  <a:srgbClr val="FFFF00"/>
                </a:solidFill>
              </a:rPr>
              <a:t>+ Tính đa dạng, phong phú</a:t>
            </a:r>
            <a:r>
              <a:rPr lang="en-US" altLang="en-US"/>
              <a:t> phát triển là khuynh hướng chung, nhưng từng sv/ht quá trình phát triển diễn ra không giống nhau.</a:t>
            </a:r>
          </a:p>
        </p:txBody>
      </p:sp>
      <p:pic>
        <p:nvPicPr>
          <p:cNvPr id="25603" name="Picture 2" descr="http://www.tuanvietnam.net/Library/Images/53/2008/08/18_rul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6468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animEffect transition="in" filter="wipe(down)">
                                      <p:cBhvr>
                                        <p:cTn id="7" dur="500"/>
                                        <p:tgtEl>
                                          <p:spTgt spid="184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subTitle" idx="1"/>
          </p:nvPr>
        </p:nvSpPr>
        <p:spPr>
          <a:xfrm>
            <a:off x="7391400" y="0"/>
            <a:ext cx="1752600" cy="6858000"/>
          </a:xfrm>
          <a:ln w="38100">
            <a:solidFill>
              <a:schemeClr val="tx1"/>
            </a:solidFill>
            <a:miter lim="800000"/>
            <a:headEnd/>
            <a:tailEnd/>
          </a:ln>
        </p:spPr>
        <p:txBody>
          <a:bodyPr/>
          <a:lstStyle/>
          <a:p>
            <a:pPr eaLnBrk="1" hangingPunct="1"/>
            <a:r>
              <a:rPr lang="en-US" altLang="en-US">
                <a:solidFill>
                  <a:srgbClr val="FFFF00"/>
                </a:solidFill>
              </a:rPr>
              <a:t>+ Tính kế thừa:</a:t>
            </a:r>
            <a:r>
              <a:rPr lang="en-US" altLang="en-US"/>
              <a:t> sự vật mới ra đời bao giờ cũng mang trong nó những yếu tố của sự vật cũ.</a:t>
            </a:r>
          </a:p>
        </p:txBody>
      </p:sp>
      <p:graphicFrame>
        <p:nvGraphicFramePr>
          <p:cNvPr id="150529" name="Object 1"/>
          <p:cNvGraphicFramePr>
            <a:graphicFrameLocks noChangeAspect="1"/>
          </p:cNvGraphicFramePr>
          <p:nvPr/>
        </p:nvGraphicFramePr>
        <p:xfrm>
          <a:off x="42863" y="261938"/>
          <a:ext cx="7315200" cy="6292850"/>
        </p:xfrm>
        <a:graphic>
          <a:graphicData uri="http://schemas.openxmlformats.org/presentationml/2006/ole">
            <mc:AlternateContent xmlns:mc="http://schemas.openxmlformats.org/markup-compatibility/2006">
              <mc:Choice xmlns:v="urn:schemas-microsoft-com:vml" Requires="v">
                <p:oleObj spid="_x0000_s1072" name="Slide" r:id="rId3" imgW="4572000" imgH="3429000" progId="PowerPoint.Slide.8">
                  <p:embed/>
                </p:oleObj>
              </mc:Choice>
              <mc:Fallback>
                <p:oleObj name="Slide" r:id="rId3" imgW="4572000" imgH="3429000" progId="PowerPoint.Slide.8">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3" y="261938"/>
                        <a:ext cx="7315200" cy="6292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50529"/>
                                        </p:tgtEl>
                                        <p:attrNameLst>
                                          <p:attrName>style.visibility</p:attrName>
                                        </p:attrNameLst>
                                      </p:cBhvr>
                                      <p:to>
                                        <p:strVal val="visible"/>
                                      </p:to>
                                    </p:set>
                                    <p:animEffect transition="in" filter="wipe(up)">
                                      <p:cBhvr>
                                        <p:cTn id="7" dur="3000"/>
                                        <p:tgtEl>
                                          <p:spTgt spid="150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ChangeArrowheads="1"/>
          </p:cNvSpPr>
          <p:nvPr>
            <p:ph type="body" idx="1"/>
          </p:nvPr>
        </p:nvSpPr>
        <p:spPr>
          <a:xfrm>
            <a:off x="0" y="0"/>
            <a:ext cx="5257800" cy="6858000"/>
          </a:xfrm>
          <a:noFill/>
          <a:ln w="28575">
            <a:solidFill>
              <a:schemeClr val="tx1"/>
            </a:solidFill>
            <a:miter lim="800000"/>
            <a:headEnd/>
            <a:tailEnd/>
          </a:ln>
        </p:spPr>
        <p:txBody>
          <a:bodyPr/>
          <a:lstStyle/>
          <a:p>
            <a:pPr marL="0" indent="457200" algn="just" eaLnBrk="1" hangingPunct="1">
              <a:buFontTx/>
              <a:buNone/>
            </a:pPr>
            <a:r>
              <a:rPr lang="en-US" altLang="en-US" b="1">
                <a:solidFill>
                  <a:srgbClr val="FFFF00"/>
                </a:solidFill>
              </a:rPr>
              <a:t>c/ Ý nghĩa phương pháp luận. </a:t>
            </a:r>
          </a:p>
          <a:p>
            <a:pPr marL="0" indent="457200" algn="just" eaLnBrk="1" hangingPunct="1">
              <a:buFontTx/>
              <a:buNone/>
            </a:pPr>
            <a:r>
              <a:rPr lang="en-US" altLang="en-US">
                <a:solidFill>
                  <a:srgbClr val="00FFFF"/>
                </a:solidFill>
              </a:rPr>
              <a:t>+ Quan điểm phát triển. </a:t>
            </a:r>
          </a:p>
          <a:p>
            <a:pPr marL="0" indent="457200" algn="just" eaLnBrk="1" hangingPunct="1">
              <a:buFontTx/>
              <a:buNone/>
            </a:pPr>
            <a:r>
              <a:rPr lang="en-US" altLang="en-US"/>
              <a:t>	</a:t>
            </a:r>
            <a:r>
              <a:rPr lang="en-US" altLang="en-US">
                <a:solidFill>
                  <a:srgbClr val="66FFFF"/>
                </a:solidFill>
              </a:rPr>
              <a:t>*</a:t>
            </a:r>
            <a:r>
              <a:rPr lang="en-US" altLang="en-US">
                <a:solidFill>
                  <a:srgbClr val="5B4FFD"/>
                </a:solidFill>
              </a:rPr>
              <a:t> </a:t>
            </a:r>
            <a:r>
              <a:rPr lang="en-US" altLang="en-US"/>
              <a:t>Phải nhìn thấy cái hiện tại lẫn khuynh hướng phát triển trong tương lai của sv/ht. Phải thấy được những biến đổi đi lên cũng như những biến đổi có tính chất thụt lùi. Nhưng điều cốt yếu là phải vạch ra khuynh hướng biến đổi chính của sự vật.</a:t>
            </a:r>
          </a:p>
          <a:p>
            <a:pPr marL="0" indent="457200" algn="just" eaLnBrk="1" hangingPunct="1">
              <a:buFontTx/>
              <a:buNone/>
            </a:pPr>
            <a:r>
              <a:rPr lang="en-US" altLang="en-US"/>
              <a:t>	</a:t>
            </a:r>
            <a:endParaRPr lang="en-US" altLang="en-US">
              <a:solidFill>
                <a:srgbClr val="00FFFF"/>
              </a:solidFill>
            </a:endParaRPr>
          </a:p>
          <a:p>
            <a:pPr marL="0" indent="457200" algn="just" eaLnBrk="1" hangingPunct="1">
              <a:buFontTx/>
              <a:buNone/>
            </a:pPr>
            <a:endParaRPr lang="en-US" altLang="en-US"/>
          </a:p>
          <a:p>
            <a:pPr marL="0" indent="457200" algn="just" eaLnBrk="1" hangingPunct="1">
              <a:buFontTx/>
              <a:buNone/>
            </a:pPr>
            <a:r>
              <a:rPr lang="en-US" altLang="en-US"/>
              <a:t>	</a:t>
            </a:r>
            <a:endParaRPr lang="en-US" altLang="en-US">
              <a:solidFill>
                <a:srgbClr val="66FFFF"/>
              </a:solidFill>
            </a:endParaRPr>
          </a:p>
          <a:p>
            <a:pPr marL="0" indent="457200" eaLnBrk="1" hangingPunct="1">
              <a:buFontTx/>
              <a:buNone/>
            </a:pPr>
            <a:r>
              <a:rPr lang="en-US" altLang="en-US">
                <a:solidFill>
                  <a:srgbClr val="66FFFF"/>
                </a:solidFill>
              </a:rPr>
              <a:t>								</a:t>
            </a:r>
          </a:p>
        </p:txBody>
      </p:sp>
      <p:pic>
        <p:nvPicPr>
          <p:cNvPr id="22532" name="Picture 4" descr="http://img300.imageshack.us/img300/4388/p3zx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3538" y="762000"/>
            <a:ext cx="3524250"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5410200" y="5791200"/>
            <a:ext cx="3429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t>CON HƠN CHA </a:t>
            </a:r>
          </a:p>
          <a:p>
            <a:pPr algn="ctr" eaLnBrk="1" hangingPunct="1"/>
            <a:r>
              <a:rPr lang="en-US" altLang="en-US" sz="2400" b="1"/>
              <a:t>NHÀ CÓ PHÚC</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3970">
                                            <p:txEl>
                                              <p:pRg st="0" end="0"/>
                                            </p:txEl>
                                          </p:spTgt>
                                        </p:tgtEl>
                                        <p:attrNameLst>
                                          <p:attrName>style.visibility</p:attrName>
                                        </p:attrNameLst>
                                      </p:cBhvr>
                                      <p:to>
                                        <p:strVal val="visible"/>
                                      </p:to>
                                    </p:set>
                                    <p:anim calcmode="lin" valueType="num">
                                      <p:cBhvr additive="base">
                                        <p:cTn id="7" dur="500" fill="hold"/>
                                        <p:tgtEl>
                                          <p:spTgt spid="839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39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3970">
                                            <p:txEl>
                                              <p:pRg st="1" end="1"/>
                                            </p:txEl>
                                          </p:spTgt>
                                        </p:tgtEl>
                                        <p:attrNameLst>
                                          <p:attrName>style.visibility</p:attrName>
                                        </p:attrNameLst>
                                      </p:cBhvr>
                                      <p:to>
                                        <p:strVal val="visible"/>
                                      </p:to>
                                    </p:set>
                                    <p:anim calcmode="lin" valueType="num">
                                      <p:cBhvr additive="base">
                                        <p:cTn id="13" dur="500" fill="hold"/>
                                        <p:tgtEl>
                                          <p:spTgt spid="8397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397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3970">
                                            <p:txEl>
                                              <p:pRg st="2" end="2"/>
                                            </p:txEl>
                                          </p:spTgt>
                                        </p:tgtEl>
                                        <p:attrNameLst>
                                          <p:attrName>style.visibility</p:attrName>
                                        </p:attrNameLst>
                                      </p:cBhvr>
                                      <p:to>
                                        <p:strVal val="visible"/>
                                      </p:to>
                                    </p:set>
                                    <p:anim calcmode="lin" valueType="num">
                                      <p:cBhvr additive="base">
                                        <p:cTn id="19" dur="500" fill="hold"/>
                                        <p:tgtEl>
                                          <p:spTgt spid="8397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397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22532"/>
                                        </p:tgtEl>
                                        <p:attrNameLst>
                                          <p:attrName>style.visibility</p:attrName>
                                        </p:attrNameLst>
                                      </p:cBhvr>
                                      <p:to>
                                        <p:strVal val="visible"/>
                                      </p:to>
                                    </p:set>
                                    <p:animEffect transition="in" filter="wipe(down)">
                                      <p:cBhvr>
                                        <p:cTn id="25" dur="500"/>
                                        <p:tgtEl>
                                          <p:spTgt spid="2253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down)">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build="p" autoUpdateAnimBg="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subTitle" idx="1"/>
          </p:nvPr>
        </p:nvSpPr>
        <p:spPr>
          <a:xfrm>
            <a:off x="0" y="0"/>
            <a:ext cx="2362200" cy="6858000"/>
          </a:xfrm>
          <a:ln w="38100">
            <a:solidFill>
              <a:schemeClr val="tx1"/>
            </a:solidFill>
            <a:miter lim="800000"/>
            <a:headEnd/>
            <a:tailEnd/>
          </a:ln>
        </p:spPr>
        <p:txBody>
          <a:bodyPr/>
          <a:lstStyle/>
          <a:p>
            <a:pPr eaLnBrk="1" hangingPunct="1"/>
            <a:r>
              <a:rPr lang="en-US" altLang="en-US"/>
              <a:t>* </a:t>
            </a:r>
            <a:r>
              <a:rPr lang="en-US" altLang="en-US">
                <a:solidFill>
                  <a:srgbClr val="00FFFF"/>
                </a:solidFill>
              </a:rPr>
              <a:t>Quan điểm phát triển góp phần khắc phục tư tưởng bả</a:t>
            </a:r>
            <a:r>
              <a:rPr lang="vi-VN" altLang="en-US">
                <a:solidFill>
                  <a:srgbClr val="00FFFF"/>
                </a:solidFill>
              </a:rPr>
              <a:t>o</a:t>
            </a:r>
            <a:r>
              <a:rPr lang="en-US" altLang="en-US">
                <a:solidFill>
                  <a:srgbClr val="00FFFF"/>
                </a:solidFill>
              </a:rPr>
              <a:t> thủ, định kiến trong hoạt động nhận thức và hoạt động thực tiễn.</a:t>
            </a:r>
            <a:endParaRPr lang="en-US" altLang="en-US"/>
          </a:p>
        </p:txBody>
      </p:sp>
      <p:pic>
        <p:nvPicPr>
          <p:cNvPr id="27651" name="Picture 2" descr="http://www.sinhcon.com/nghe-thuat-yeu/images/xxxadmin/archive/images/Ung%20xu/Nghe-thuat-tranh-lua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048000"/>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Callout 3"/>
          <p:cNvSpPr/>
          <p:nvPr/>
        </p:nvSpPr>
        <p:spPr>
          <a:xfrm>
            <a:off x="4114800" y="0"/>
            <a:ext cx="3048000" cy="2289175"/>
          </a:xfrm>
          <a:prstGeom prst="wedgeEllipseCallout">
            <a:avLst>
              <a:gd name="adj1" fmla="val -65833"/>
              <a:gd name="adj2" fmla="val 96941"/>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a:t>TÔI ĐÂU PHẢI LÀ NGƯỜI BẢO THỦ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2"/>
          <p:cNvSpPr>
            <a:spLocks noGrp="1" noChangeArrowheads="1"/>
          </p:cNvSpPr>
          <p:nvPr>
            <p:ph type="subTitle" idx="1"/>
          </p:nvPr>
        </p:nvSpPr>
        <p:spPr>
          <a:xfrm>
            <a:off x="0" y="0"/>
            <a:ext cx="1752600" cy="6858000"/>
          </a:xfrm>
          <a:noFill/>
          <a:ln w="38100">
            <a:solidFill>
              <a:srgbClr val="00FFFF"/>
            </a:solidFill>
            <a:miter lim="800000"/>
            <a:headEnd/>
            <a:tailEnd/>
          </a:ln>
        </p:spPr>
        <p:txBody>
          <a:bodyPr/>
          <a:lstStyle/>
          <a:p>
            <a:pPr indent="465138" eaLnBrk="1" hangingPunct="1"/>
            <a:r>
              <a:rPr lang="en-US" altLang="en-US"/>
              <a:t>Trong cuộc sống phải có cái nhìn </a:t>
            </a:r>
            <a:r>
              <a:rPr lang="en-US" altLang="en-US" b="1">
                <a:solidFill>
                  <a:srgbClr val="FFFF00"/>
                </a:solidFill>
              </a:rPr>
              <a:t>Toàn diện; </a:t>
            </a:r>
            <a:r>
              <a:rPr lang="en-US" altLang="en-US" b="1">
                <a:solidFill>
                  <a:srgbClr val="00FFFF"/>
                </a:solidFill>
              </a:rPr>
              <a:t>Lịch sử - cụ thể </a:t>
            </a:r>
          </a:p>
          <a:p>
            <a:pPr indent="465138" eaLnBrk="1" hangingPunct="1"/>
            <a:r>
              <a:rPr lang="en-US" altLang="en-US"/>
              <a:t>và </a:t>
            </a:r>
            <a:r>
              <a:rPr lang="en-US" altLang="en-US" b="1">
                <a:solidFill>
                  <a:srgbClr val="00FF00"/>
                </a:solidFill>
              </a:rPr>
              <a:t>Phát triển.</a:t>
            </a:r>
          </a:p>
          <a:p>
            <a:pPr indent="465138" algn="just" eaLnBrk="1" hangingPunct="1"/>
            <a:r>
              <a:rPr lang="en-US" altLang="en-US" sz="3500">
                <a:solidFill>
                  <a:srgbClr val="66FFFF"/>
                </a:solidFill>
              </a:rPr>
              <a:t> </a:t>
            </a:r>
          </a:p>
          <a:p>
            <a:pPr indent="465138" eaLnBrk="1" hangingPunct="1"/>
            <a:endParaRPr lang="en-US" altLang="en-US"/>
          </a:p>
        </p:txBody>
      </p:sp>
      <p:pic>
        <p:nvPicPr>
          <p:cNvPr id="23556" name="Picture 4" descr="http://www.dunglac.org/upload/article/12443377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0"/>
            <a:ext cx="7315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ular Callout 4"/>
          <p:cNvSpPr/>
          <p:nvPr/>
        </p:nvSpPr>
        <p:spPr>
          <a:xfrm>
            <a:off x="5486400" y="0"/>
            <a:ext cx="3657600" cy="1371600"/>
          </a:xfrm>
          <a:prstGeom prst="wedgeRoundRectCallout">
            <a:avLst>
              <a:gd name="adj1" fmla="val -36264"/>
              <a:gd name="adj2" fmla="val 143452"/>
              <a:gd name="adj3" fmla="val 16667"/>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a:solidFill>
                  <a:srgbClr val="FF0000"/>
                </a:solidFill>
              </a:rPr>
              <a:t>Nhìn cuộc sống </a:t>
            </a:r>
          </a:p>
          <a:p>
            <a:pPr algn="ctr">
              <a:defRPr/>
            </a:pPr>
            <a:r>
              <a:rPr lang="en-US" sz="2400" b="1">
                <a:solidFill>
                  <a:srgbClr val="FF0000"/>
                </a:solidFill>
              </a:rPr>
              <a:t>như thế nào đây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anim calcmode="lin" valueType="num">
                                      <p:cBhvr additive="base">
                                        <p:cTn id="7" dur="1000" fill="hold"/>
                                        <p:tgtEl>
                                          <p:spTgt spid="23556"/>
                                        </p:tgtEl>
                                        <p:attrNameLst>
                                          <p:attrName>ppt_x</p:attrName>
                                        </p:attrNameLst>
                                      </p:cBhvr>
                                      <p:tavLst>
                                        <p:tav tm="0">
                                          <p:val>
                                            <p:strVal val="#ppt_x"/>
                                          </p:val>
                                        </p:tav>
                                        <p:tav tm="100000">
                                          <p:val>
                                            <p:strVal val="#ppt_x"/>
                                          </p:val>
                                        </p:tav>
                                      </p:tavLst>
                                    </p:anim>
                                    <p:anim calcmode="lin" valueType="num">
                                      <p:cBhvr additive="base">
                                        <p:cTn id="8" dur="1000" fill="hold"/>
                                        <p:tgtEl>
                                          <p:spTgt spid="235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86018">
                                            <p:txEl>
                                              <p:pRg st="0" end="0"/>
                                            </p:txEl>
                                          </p:spTgt>
                                        </p:tgtEl>
                                        <p:attrNameLst>
                                          <p:attrName>style.visibility</p:attrName>
                                        </p:attrNameLst>
                                      </p:cBhvr>
                                      <p:to>
                                        <p:strVal val="visible"/>
                                      </p:to>
                                    </p:set>
                                    <p:animEffect transition="in" filter="wipe(up)">
                                      <p:cBhvr>
                                        <p:cTn id="17" dur="500"/>
                                        <p:tgtEl>
                                          <p:spTgt spid="86018">
                                            <p:txEl>
                                              <p:pRg st="0" end="0"/>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86018">
                                            <p:txEl>
                                              <p:pRg st="1" end="1"/>
                                            </p:txEl>
                                          </p:spTgt>
                                        </p:tgtEl>
                                        <p:attrNameLst>
                                          <p:attrName>style.visibility</p:attrName>
                                        </p:attrNameLst>
                                      </p:cBhvr>
                                      <p:to>
                                        <p:strVal val="visible"/>
                                      </p:to>
                                    </p:set>
                                    <p:animEffect transition="in" filter="wipe(up)">
                                      <p:cBhvr>
                                        <p:cTn id="20" dur="500"/>
                                        <p:tgtEl>
                                          <p:spTgt spid="860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sz="quarter" idx="1"/>
          </p:nvPr>
        </p:nvSpPr>
        <p:spPr>
          <a:xfrm>
            <a:off x="1524000" y="1752600"/>
            <a:ext cx="6096000" cy="1981200"/>
          </a:xfrm>
          <a:ln>
            <a:solidFill>
              <a:srgbClr val="FF0000"/>
            </a:solidFill>
            <a:miter lim="800000"/>
            <a:headEnd/>
            <a:tailEnd/>
          </a:ln>
        </p:spPr>
        <p:txBody>
          <a:bodyPr/>
          <a:lstStyle/>
          <a:p>
            <a:pPr marL="514350" indent="-514350" eaLnBrk="1" hangingPunct="1">
              <a:buFont typeface="Calibri" panose="020F0502020204030204" pitchFamily="34" charset="0"/>
              <a:buAutoNum type="arabicPeriod"/>
            </a:pPr>
            <a:r>
              <a:rPr lang="en-US" altLang="vi-VN" sz="2800" dirty="0" err="1">
                <a:latin typeface="Arial" panose="020B0604020202020204" pitchFamily="34" charset="0"/>
                <a:cs typeface="Arial" panose="020B0604020202020204" pitchFamily="34" charset="0"/>
              </a:rPr>
              <a:t>Nguyên</a:t>
            </a:r>
            <a:r>
              <a:rPr lang="en-US" altLang="vi-VN" sz="2800" dirty="0">
                <a:latin typeface="Arial" panose="020B0604020202020204" pitchFamily="34" charset="0"/>
                <a:cs typeface="Arial" panose="020B0604020202020204" pitchFamily="34" charset="0"/>
              </a:rPr>
              <a:t> </a:t>
            </a:r>
            <a:r>
              <a:rPr lang="en-US" altLang="vi-VN" sz="2800" dirty="0" err="1">
                <a:latin typeface="Arial" panose="020B0604020202020204" pitchFamily="34" charset="0"/>
                <a:cs typeface="Arial" panose="020B0604020202020204" pitchFamily="34" charset="0"/>
              </a:rPr>
              <a:t>ly</a:t>
            </a:r>
            <a:r>
              <a:rPr lang="en-US" altLang="vi-VN" sz="2800" dirty="0">
                <a:latin typeface="Arial" panose="020B0604020202020204" pitchFamily="34" charset="0"/>
                <a:cs typeface="Arial" panose="020B0604020202020204" pitchFamily="34" charset="0"/>
              </a:rPr>
              <a:t>́ </a:t>
            </a:r>
            <a:r>
              <a:rPr lang="en-US" altLang="vi-VN" sz="2800" dirty="0" err="1">
                <a:latin typeface="Arial" panose="020B0604020202020204" pitchFamily="34" charset="0"/>
                <a:cs typeface="Arial" panose="020B0604020202020204" pitchFamily="34" charset="0"/>
              </a:rPr>
              <a:t>vê</a:t>
            </a:r>
            <a:r>
              <a:rPr lang="en-US" altLang="vi-VN" sz="2800" dirty="0">
                <a:latin typeface="Arial" panose="020B0604020202020204" pitchFamily="34" charset="0"/>
                <a:cs typeface="Arial" panose="020B0604020202020204" pitchFamily="34" charset="0"/>
              </a:rPr>
              <a:t>̀ </a:t>
            </a:r>
            <a:r>
              <a:rPr lang="en-US" altLang="vi-VN" sz="2800" dirty="0" err="1">
                <a:latin typeface="Arial" panose="020B0604020202020204" pitchFamily="34" charset="0"/>
                <a:cs typeface="Arial" panose="020B0604020202020204" pitchFamily="34" charset="0"/>
              </a:rPr>
              <a:t>mối</a:t>
            </a:r>
            <a:r>
              <a:rPr lang="en-US" altLang="vi-VN" sz="2800" dirty="0">
                <a:latin typeface="Arial" panose="020B0604020202020204" pitchFamily="34" charset="0"/>
                <a:cs typeface="Arial" panose="020B0604020202020204" pitchFamily="34" charset="0"/>
              </a:rPr>
              <a:t> </a:t>
            </a:r>
            <a:r>
              <a:rPr lang="en-US" altLang="vi-VN" sz="2800" dirty="0" err="1">
                <a:latin typeface="Arial" panose="020B0604020202020204" pitchFamily="34" charset="0"/>
                <a:cs typeface="Arial" panose="020B0604020202020204" pitchFamily="34" charset="0"/>
              </a:rPr>
              <a:t>liên</a:t>
            </a:r>
            <a:r>
              <a:rPr lang="en-US" altLang="vi-VN" sz="2800" dirty="0">
                <a:latin typeface="Arial" panose="020B0604020202020204" pitchFamily="34" charset="0"/>
                <a:cs typeface="Arial" panose="020B0604020202020204" pitchFamily="34" charset="0"/>
              </a:rPr>
              <a:t> </a:t>
            </a:r>
            <a:r>
              <a:rPr lang="en-US" altLang="vi-VN" sz="2800" dirty="0" err="1">
                <a:latin typeface="Arial" panose="020B0604020202020204" pitchFamily="34" charset="0"/>
                <a:cs typeface="Arial" panose="020B0604020202020204" pitchFamily="34" charset="0"/>
              </a:rPr>
              <a:t>hê</a:t>
            </a:r>
            <a:r>
              <a:rPr lang="en-US" altLang="vi-VN" sz="2800" dirty="0">
                <a:latin typeface="Arial" panose="020B0604020202020204" pitchFamily="34" charset="0"/>
                <a:cs typeface="Arial" panose="020B0604020202020204" pitchFamily="34" charset="0"/>
              </a:rPr>
              <a:t>̣ </a:t>
            </a:r>
            <a:r>
              <a:rPr lang="en-US" altLang="vi-VN" sz="2800" dirty="0" err="1">
                <a:latin typeface="Arial" panose="020B0604020202020204" pitchFamily="34" charset="0"/>
                <a:cs typeface="Arial" panose="020B0604020202020204" pitchFamily="34" charset="0"/>
              </a:rPr>
              <a:t>phô</a:t>
            </a:r>
            <a:r>
              <a:rPr lang="en-US" altLang="vi-VN" sz="2800" dirty="0">
                <a:latin typeface="Arial" panose="020B0604020202020204" pitchFamily="34" charset="0"/>
                <a:cs typeface="Arial" panose="020B0604020202020204" pitchFamily="34" charset="0"/>
              </a:rPr>
              <a:t>̉ </a:t>
            </a:r>
            <a:r>
              <a:rPr lang="en-US" altLang="vi-VN" sz="2800" dirty="0" err="1">
                <a:latin typeface="Arial" panose="020B0604020202020204" pitchFamily="34" charset="0"/>
                <a:cs typeface="Arial" panose="020B0604020202020204" pitchFamily="34" charset="0"/>
              </a:rPr>
              <a:t>biến</a:t>
            </a:r>
            <a:endParaRPr lang="en-US" altLang="vi-VN" sz="2800" dirty="0">
              <a:latin typeface="Arial" panose="020B0604020202020204" pitchFamily="34" charset="0"/>
              <a:cs typeface="Arial" panose="020B0604020202020204" pitchFamily="34" charset="0"/>
            </a:endParaRPr>
          </a:p>
          <a:p>
            <a:pPr marL="514350" indent="-514350" eaLnBrk="1" hangingPunct="1">
              <a:buFont typeface="Calibri" panose="020F0502020204030204" pitchFamily="34" charset="0"/>
              <a:buAutoNum type="arabicPeriod"/>
            </a:pPr>
            <a:endParaRPr lang="en-US" altLang="vi-VN" sz="2800" dirty="0">
              <a:latin typeface="Arial" panose="020B0604020202020204" pitchFamily="34" charset="0"/>
              <a:cs typeface="Arial" panose="020B0604020202020204" pitchFamily="34" charset="0"/>
            </a:endParaRPr>
          </a:p>
          <a:p>
            <a:pPr marL="514350" indent="-514350" eaLnBrk="1" hangingPunct="1">
              <a:buFont typeface="Calibri" panose="020F0502020204030204" pitchFamily="34" charset="0"/>
              <a:buAutoNum type="arabicPeriod"/>
            </a:pPr>
            <a:r>
              <a:rPr lang="en-US" altLang="vi-VN" sz="2800" dirty="0" err="1">
                <a:latin typeface="Arial" panose="020B0604020202020204" pitchFamily="34" charset="0"/>
                <a:cs typeface="Arial" panose="020B0604020202020204" pitchFamily="34" charset="0"/>
              </a:rPr>
              <a:t>Nguyên</a:t>
            </a:r>
            <a:r>
              <a:rPr lang="en-US" altLang="vi-VN" sz="2800" dirty="0">
                <a:latin typeface="Arial" panose="020B0604020202020204" pitchFamily="34" charset="0"/>
                <a:cs typeface="Arial" panose="020B0604020202020204" pitchFamily="34" charset="0"/>
              </a:rPr>
              <a:t> </a:t>
            </a:r>
            <a:r>
              <a:rPr lang="en-US" altLang="vi-VN" sz="2800" dirty="0" err="1">
                <a:latin typeface="Arial" panose="020B0604020202020204" pitchFamily="34" charset="0"/>
                <a:cs typeface="Arial" panose="020B0604020202020204" pitchFamily="34" charset="0"/>
              </a:rPr>
              <a:t>ly</a:t>
            </a:r>
            <a:r>
              <a:rPr lang="en-US" altLang="vi-VN" sz="2800" dirty="0">
                <a:latin typeface="Arial" panose="020B0604020202020204" pitchFamily="34" charset="0"/>
                <a:cs typeface="Arial" panose="020B0604020202020204" pitchFamily="34" charset="0"/>
              </a:rPr>
              <a:t>́ </a:t>
            </a:r>
            <a:r>
              <a:rPr lang="en-US" altLang="vi-VN" sz="2800" dirty="0" err="1">
                <a:latin typeface="Arial" panose="020B0604020202020204" pitchFamily="34" charset="0"/>
                <a:cs typeface="Arial" panose="020B0604020202020204" pitchFamily="34" charset="0"/>
              </a:rPr>
              <a:t>vê</a:t>
            </a:r>
            <a:r>
              <a:rPr lang="en-US" altLang="vi-VN" sz="2800" dirty="0">
                <a:latin typeface="Arial" panose="020B0604020202020204" pitchFamily="34" charset="0"/>
                <a:cs typeface="Arial" panose="020B0604020202020204" pitchFamily="34" charset="0"/>
              </a:rPr>
              <a:t>̀ </a:t>
            </a:r>
            <a:r>
              <a:rPr lang="en-US" altLang="vi-VN" sz="2800" dirty="0" err="1">
                <a:latin typeface="Arial" panose="020B0604020202020204" pitchFamily="34" charset="0"/>
                <a:cs typeface="Arial" panose="020B0604020202020204" pitchFamily="34" charset="0"/>
              </a:rPr>
              <a:t>sư</a:t>
            </a:r>
            <a:r>
              <a:rPr lang="en-US" altLang="vi-VN" sz="2800" dirty="0">
                <a:latin typeface="Arial" panose="020B0604020202020204" pitchFamily="34" charset="0"/>
                <a:cs typeface="Arial" panose="020B0604020202020204" pitchFamily="34" charset="0"/>
              </a:rPr>
              <a:t>̣ </a:t>
            </a:r>
            <a:r>
              <a:rPr lang="en-US" altLang="vi-VN" sz="2800" dirty="0" err="1">
                <a:latin typeface="Arial" panose="020B0604020202020204" pitchFamily="34" charset="0"/>
                <a:cs typeface="Arial" panose="020B0604020202020204" pitchFamily="34" charset="0"/>
              </a:rPr>
              <a:t>phát</a:t>
            </a:r>
            <a:r>
              <a:rPr lang="en-US" altLang="vi-VN" sz="2800" dirty="0">
                <a:latin typeface="Arial" panose="020B0604020202020204" pitchFamily="34" charset="0"/>
                <a:cs typeface="Arial" panose="020B0604020202020204" pitchFamily="34" charset="0"/>
              </a:rPr>
              <a:t> </a:t>
            </a:r>
            <a:r>
              <a:rPr lang="en-US" altLang="vi-VN" sz="2800" dirty="0" err="1">
                <a:latin typeface="Arial" panose="020B0604020202020204" pitchFamily="34" charset="0"/>
                <a:cs typeface="Arial" panose="020B0604020202020204" pitchFamily="34" charset="0"/>
              </a:rPr>
              <a:t>triển</a:t>
            </a:r>
            <a:endParaRPr lang="en-US" altLang="vi-VN" sz="2800" dirty="0">
              <a:latin typeface="Arial" panose="020B0604020202020204" pitchFamily="34" charset="0"/>
              <a:cs typeface="Arial" panose="020B0604020202020204" pitchFamily="34" charset="0"/>
            </a:endParaRPr>
          </a:p>
          <a:p>
            <a:pPr marL="514350" indent="-514350" eaLnBrk="1" hangingPunct="1">
              <a:buClr>
                <a:srgbClr val="FF0000"/>
              </a:buClr>
              <a:buFont typeface="Calibri" panose="020F0502020204030204" pitchFamily="34" charset="0"/>
              <a:buAutoNum type="arabicParenR"/>
            </a:pPr>
            <a:endParaRPr lang="en-US" altLang="vi-VN" dirty="0">
              <a:latin typeface="Arial" panose="020B0604020202020204" pitchFamily="34" charset="0"/>
              <a:cs typeface="Arial" panose="020B0604020202020204" pitchFamily="34" charset="0"/>
            </a:endParaRPr>
          </a:p>
        </p:txBody>
      </p:sp>
      <p:sp>
        <p:nvSpPr>
          <p:cNvPr id="8" name="Left Brace 7"/>
          <p:cNvSpPr/>
          <p:nvPr/>
        </p:nvSpPr>
        <p:spPr>
          <a:xfrm rot="16200000">
            <a:off x="4114800" y="914400"/>
            <a:ext cx="838200" cy="6629400"/>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vi-VN" altLang="vi-VN">
              <a:solidFill>
                <a:srgbClr val="002060"/>
              </a:solidFill>
              <a:latin typeface="Tw Cen MT" panose="020B0602020104020603" pitchFamily="34" charset="0"/>
            </a:endParaRPr>
          </a:p>
        </p:txBody>
      </p:sp>
      <p:sp>
        <p:nvSpPr>
          <p:cNvPr id="9" name="Rounded Rectangle 8"/>
          <p:cNvSpPr/>
          <p:nvPr/>
        </p:nvSpPr>
        <p:spPr>
          <a:xfrm>
            <a:off x="2743200" y="4953000"/>
            <a:ext cx="3352800" cy="990600"/>
          </a:xfrm>
          <a:prstGeom prst="round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srgbClr val="002060"/>
                </a:solidFill>
                <a:latin typeface="Arial" pitchFamily="34" charset="0"/>
                <a:cs typeface="Arial" pitchFamily="34" charset="0"/>
              </a:rPr>
              <a:t>3 </a:t>
            </a:r>
            <a:r>
              <a:rPr lang="en-US" sz="2800" dirty="0" err="1">
                <a:solidFill>
                  <a:srgbClr val="002060"/>
                </a:solidFill>
                <a:latin typeface="Arial" pitchFamily="34" charset="0"/>
                <a:cs typeface="Arial" pitchFamily="34" charset="0"/>
              </a:rPr>
              <a:t>nguyên</a:t>
            </a:r>
            <a:r>
              <a:rPr lang="en-US" sz="2800" dirty="0">
                <a:solidFill>
                  <a:srgbClr val="002060"/>
                </a:solidFill>
                <a:latin typeface="Arial" pitchFamily="34" charset="0"/>
                <a:cs typeface="Arial" pitchFamily="34" charset="0"/>
              </a:rPr>
              <a:t> </a:t>
            </a:r>
            <a:r>
              <a:rPr lang="en-US" sz="2800" dirty="0" err="1">
                <a:solidFill>
                  <a:srgbClr val="002060"/>
                </a:solidFill>
                <a:latin typeface="Arial" pitchFamily="34" charset="0"/>
                <a:cs typeface="Arial" pitchFamily="34" charset="0"/>
              </a:rPr>
              <a:t>tắc</a:t>
            </a:r>
            <a:r>
              <a:rPr lang="en-US" sz="2800" dirty="0">
                <a:solidFill>
                  <a:srgbClr val="002060"/>
                </a:solidFill>
                <a:latin typeface="Arial" pitchFamily="34" charset="0"/>
                <a:cs typeface="Arial" pitchFamily="34" charset="0"/>
              </a:rPr>
              <a:t> </a:t>
            </a:r>
            <a:r>
              <a:rPr lang="en-US" sz="2800" dirty="0" err="1">
                <a:solidFill>
                  <a:srgbClr val="002060"/>
                </a:solidFill>
                <a:latin typeface="Arial" pitchFamily="34" charset="0"/>
                <a:cs typeface="Arial" pitchFamily="34" charset="0"/>
              </a:rPr>
              <a:t>phương</a:t>
            </a:r>
            <a:r>
              <a:rPr lang="en-US" sz="2800" dirty="0">
                <a:solidFill>
                  <a:srgbClr val="002060"/>
                </a:solidFill>
                <a:latin typeface="Arial" pitchFamily="34" charset="0"/>
                <a:cs typeface="Arial" pitchFamily="34" charset="0"/>
              </a:rPr>
              <a:t> </a:t>
            </a:r>
            <a:r>
              <a:rPr lang="en-US" sz="2800" dirty="0" err="1">
                <a:solidFill>
                  <a:srgbClr val="002060"/>
                </a:solidFill>
                <a:latin typeface="Arial" pitchFamily="34" charset="0"/>
                <a:cs typeface="Arial" pitchFamily="34" charset="0"/>
              </a:rPr>
              <a:t>pháp</a:t>
            </a:r>
            <a:r>
              <a:rPr lang="en-US" sz="2800" dirty="0">
                <a:solidFill>
                  <a:srgbClr val="002060"/>
                </a:solidFill>
                <a:latin typeface="Arial" pitchFamily="34" charset="0"/>
                <a:cs typeface="Arial" pitchFamily="34" charset="0"/>
              </a:rPr>
              <a:t> </a:t>
            </a:r>
            <a:r>
              <a:rPr lang="en-US" sz="2800" dirty="0" err="1">
                <a:solidFill>
                  <a:srgbClr val="002060"/>
                </a:solidFill>
                <a:latin typeface="Arial" pitchFamily="34" charset="0"/>
                <a:cs typeface="Arial" pitchFamily="34" charset="0"/>
              </a:rPr>
              <a:t>luận</a:t>
            </a:r>
            <a:endParaRPr lang="en-US" sz="2800" dirty="0">
              <a:solidFill>
                <a:srgbClr val="002060"/>
              </a:solidFill>
              <a:latin typeface="Arial" pitchFamily="34" charset="0"/>
              <a:cs typeface="Arial" pitchFamily="34" charset="0"/>
            </a:endParaRPr>
          </a:p>
        </p:txBody>
      </p:sp>
      <p:sp>
        <p:nvSpPr>
          <p:cNvPr id="15365" name="Title 1"/>
          <p:cNvSpPr>
            <a:spLocks noGrp="1"/>
          </p:cNvSpPr>
          <p:nvPr>
            <p:ph type="title"/>
          </p:nvPr>
        </p:nvSpPr>
        <p:spPr>
          <a:xfrm>
            <a:off x="612775" y="228600"/>
            <a:ext cx="8153400" cy="990600"/>
          </a:xfrm>
          <a:solidFill>
            <a:schemeClr val="accent4">
              <a:lumMod val="20000"/>
              <a:lumOff val="80000"/>
            </a:schemeClr>
          </a:solidFill>
        </p:spPr>
        <p:txBody>
          <a:bodyPr/>
          <a:lstStyle/>
          <a:p>
            <a:pPr eaLnBrk="1" hangingPunct="1">
              <a:defRPr/>
            </a:pPr>
            <a:r>
              <a:rPr lang="en-US" b="1" dirty="0">
                <a:solidFill>
                  <a:srgbClr val="FF0000"/>
                </a:solidFill>
              </a:rPr>
              <a:t>Hai </a:t>
            </a:r>
            <a:r>
              <a:rPr lang="en-US" b="1" dirty="0" err="1">
                <a:solidFill>
                  <a:srgbClr val="FF0000"/>
                </a:solidFill>
              </a:rPr>
              <a:t>nguyên</a:t>
            </a:r>
            <a:r>
              <a:rPr lang="en-US" b="1" dirty="0">
                <a:solidFill>
                  <a:srgbClr val="FF0000"/>
                </a:solidFill>
              </a:rPr>
              <a:t> </a:t>
            </a:r>
            <a:r>
              <a:rPr lang="en-US" b="1" dirty="0" err="1">
                <a:solidFill>
                  <a:srgbClr val="FF0000"/>
                </a:solidFill>
              </a:rPr>
              <a:t>ly</a:t>
            </a:r>
            <a:r>
              <a:rPr lang="en-US" b="1" dirty="0">
                <a:solidFill>
                  <a:srgbClr val="FF0000"/>
                </a:solidFill>
              </a:rPr>
              <a:t>́ </a:t>
            </a:r>
            <a:r>
              <a:rPr lang="en-US" b="1" dirty="0" err="1">
                <a:solidFill>
                  <a:srgbClr val="FF0000"/>
                </a:solidFill>
              </a:rPr>
              <a:t>cơ</a:t>
            </a:r>
            <a:r>
              <a:rPr lang="en-US" b="1" dirty="0">
                <a:solidFill>
                  <a:srgbClr val="FF0000"/>
                </a:solidFill>
              </a:rPr>
              <a:t> </a:t>
            </a:r>
            <a:r>
              <a:rPr lang="en-US" b="1" dirty="0" err="1">
                <a:solidFill>
                  <a:srgbClr val="FF0000"/>
                </a:solidFill>
              </a:rPr>
              <a:t>bản</a:t>
            </a:r>
            <a:endParaRPr lang="en-US" b="1" dirty="0">
              <a:solidFill>
                <a:srgbClr val="FF0000"/>
              </a:solidFill>
            </a:endParaRPr>
          </a:p>
        </p:txBody>
      </p:sp>
    </p:spTree>
    <p:extLst>
      <p:ext uri="{BB962C8B-B14F-4D97-AF65-F5344CB8AC3E}">
        <p14:creationId xmlns:p14="http://schemas.microsoft.com/office/powerpoint/2010/main" val="1143288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err="1">
                <a:solidFill>
                  <a:srgbClr val="FFFF00"/>
                </a:solidFill>
              </a:rPr>
              <a:t>Tìm</a:t>
            </a:r>
            <a:r>
              <a:rPr lang="en-US" sz="3200" b="1" dirty="0">
                <a:solidFill>
                  <a:srgbClr val="FFFF00"/>
                </a:solidFill>
              </a:rPr>
              <a:t> </a:t>
            </a:r>
            <a:r>
              <a:rPr lang="en-US" sz="3200" b="1" dirty="0" err="1">
                <a:solidFill>
                  <a:srgbClr val="FFFF00"/>
                </a:solidFill>
              </a:rPr>
              <a:t>triết</a:t>
            </a:r>
            <a:r>
              <a:rPr lang="en-US" sz="3200" b="1" dirty="0">
                <a:solidFill>
                  <a:srgbClr val="FFFF00"/>
                </a:solidFill>
              </a:rPr>
              <a:t> </a:t>
            </a:r>
            <a:r>
              <a:rPr lang="en-US" sz="3200" b="1" dirty="0" err="1">
                <a:solidFill>
                  <a:srgbClr val="FFFF00"/>
                </a:solidFill>
              </a:rPr>
              <a:t>lý</a:t>
            </a:r>
            <a:r>
              <a:rPr lang="en-US" sz="3200" b="1" dirty="0">
                <a:solidFill>
                  <a:srgbClr val="FFFF00"/>
                </a:solidFill>
              </a:rPr>
              <a:t> </a:t>
            </a:r>
            <a:r>
              <a:rPr lang="en-US" sz="3200" b="1" dirty="0" err="1">
                <a:solidFill>
                  <a:srgbClr val="FFFF00"/>
                </a:solidFill>
              </a:rPr>
              <a:t>về</a:t>
            </a:r>
            <a:r>
              <a:rPr lang="en-US" sz="3200" b="1" dirty="0">
                <a:solidFill>
                  <a:srgbClr val="FFFF00"/>
                </a:solidFill>
              </a:rPr>
              <a:t> </a:t>
            </a:r>
            <a:br>
              <a:rPr lang="en-US" sz="3200" b="1" dirty="0">
                <a:solidFill>
                  <a:srgbClr val="FFFF00"/>
                </a:solidFill>
              </a:rPr>
            </a:br>
            <a:r>
              <a:rPr lang="en-US" sz="3200" b="1" dirty="0" err="1">
                <a:solidFill>
                  <a:srgbClr val="FFFF00"/>
                </a:solidFill>
              </a:rPr>
              <a:t>ph</a:t>
            </a:r>
            <a:r>
              <a:rPr lang="vi-VN" sz="3200" b="1" dirty="0">
                <a:solidFill>
                  <a:srgbClr val="FFFF00"/>
                </a:solidFill>
              </a:rPr>
              <a:t>ư</a:t>
            </a:r>
            <a:r>
              <a:rPr lang="en-US" sz="3200" b="1" dirty="0" err="1">
                <a:solidFill>
                  <a:srgbClr val="FFFF00"/>
                </a:solidFill>
              </a:rPr>
              <a:t>ơng</a:t>
            </a:r>
            <a:r>
              <a:rPr lang="en-US" sz="3200" b="1" dirty="0">
                <a:solidFill>
                  <a:srgbClr val="FFFF00"/>
                </a:solidFill>
              </a:rPr>
              <a:t> </a:t>
            </a:r>
            <a:r>
              <a:rPr lang="en-US" sz="3200" b="1" dirty="0" err="1">
                <a:solidFill>
                  <a:srgbClr val="FFFF00"/>
                </a:solidFill>
              </a:rPr>
              <a:t>Đông</a:t>
            </a:r>
            <a:r>
              <a:rPr lang="en-US" sz="3200" b="1" dirty="0">
                <a:solidFill>
                  <a:srgbClr val="FFFF00"/>
                </a:solidFill>
              </a:rPr>
              <a:t> </a:t>
            </a:r>
            <a:r>
              <a:rPr lang="en-US" sz="3200" b="1" dirty="0" err="1">
                <a:solidFill>
                  <a:srgbClr val="FFFF00"/>
                </a:solidFill>
              </a:rPr>
              <a:t>và</a:t>
            </a:r>
            <a:r>
              <a:rPr lang="en-US" sz="3200" b="1" dirty="0">
                <a:solidFill>
                  <a:srgbClr val="FFFF00"/>
                </a:solidFill>
              </a:rPr>
              <a:t> </a:t>
            </a:r>
            <a:r>
              <a:rPr lang="en-US" sz="3200" b="1" dirty="0" err="1">
                <a:solidFill>
                  <a:srgbClr val="FFFF00"/>
                </a:solidFill>
              </a:rPr>
              <a:t>ph</a:t>
            </a:r>
            <a:r>
              <a:rPr lang="vi-VN" sz="3200" b="1" dirty="0">
                <a:solidFill>
                  <a:srgbClr val="FFFF00"/>
                </a:solidFill>
              </a:rPr>
              <a:t>ư</a:t>
            </a:r>
            <a:r>
              <a:rPr lang="en-US" sz="3200" b="1" dirty="0" err="1">
                <a:solidFill>
                  <a:srgbClr val="FFFF00"/>
                </a:solidFill>
              </a:rPr>
              <a:t>ơng</a:t>
            </a:r>
            <a:r>
              <a:rPr lang="en-US" sz="3200" b="1" dirty="0">
                <a:solidFill>
                  <a:srgbClr val="FFFF00"/>
                </a:solidFill>
              </a:rPr>
              <a:t> </a:t>
            </a:r>
            <a:r>
              <a:rPr lang="en-US" sz="3200" b="1" dirty="0" err="1">
                <a:solidFill>
                  <a:srgbClr val="FFFF00"/>
                </a:solidFill>
              </a:rPr>
              <a:t>Tây</a:t>
            </a:r>
            <a:r>
              <a:rPr lang="en-US" sz="3200" b="1" dirty="0">
                <a:solidFill>
                  <a:srgbClr val="FFFF00"/>
                </a:solidFill>
              </a:rPr>
              <a:t>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17266"/>
            <a:ext cx="9144000" cy="5525494"/>
          </a:xfrm>
        </p:spPr>
      </p:pic>
    </p:spTree>
    <p:extLst>
      <p:ext uri="{BB962C8B-B14F-4D97-AF65-F5344CB8AC3E}">
        <p14:creationId xmlns:p14="http://schemas.microsoft.com/office/powerpoint/2010/main" val="4258382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292" name="Picture 4" descr="D:\TU LIEU\thong tin mang\VAN HOA-GIAO DUC\vocho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4725" y="4191000"/>
            <a:ext cx="2835275" cy="23812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 name="Cloud Callout 5"/>
          <p:cNvSpPr/>
          <p:nvPr/>
        </p:nvSpPr>
        <p:spPr>
          <a:xfrm>
            <a:off x="6172200" y="1524000"/>
            <a:ext cx="2971800" cy="2819400"/>
          </a:xfrm>
          <a:prstGeom prst="cloudCallout">
            <a:avLst/>
          </a:prstGeom>
          <a:solidFill>
            <a:srgbClr val="66003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vi-VN" altLang="vi-VN" sz="2800" i="1" dirty="0">
                <a:latin typeface="Agency FB" panose="020B0503020202020204" pitchFamily="34" charset="0"/>
              </a:rPr>
              <a:t>Không nên  yêu  cả con người chỉ vì mộ</a:t>
            </a:r>
            <a:r>
              <a:rPr lang="en-US" altLang="vi-VN" sz="2800" i="1" dirty="0">
                <a:latin typeface="Agency FB" panose="020B0503020202020204" pitchFamily="34" charset="0"/>
              </a:rPr>
              <a:t>t </a:t>
            </a:r>
            <a:r>
              <a:rPr lang="en-US" altLang="vi-VN" sz="2800" i="1" dirty="0" err="1">
                <a:latin typeface="Agency FB" panose="020B0503020202020204" pitchFamily="34" charset="0"/>
              </a:rPr>
              <a:t>đôi</a:t>
            </a:r>
            <a:r>
              <a:rPr lang="en-US" altLang="vi-VN" sz="2800" i="1" dirty="0">
                <a:latin typeface="Agency FB" panose="020B0503020202020204" pitchFamily="34" charset="0"/>
              </a:rPr>
              <a:t> </a:t>
            </a:r>
            <a:r>
              <a:rPr lang="en-US" altLang="vi-VN" sz="2800" i="1" dirty="0" err="1">
                <a:latin typeface="Agency FB" panose="020B0503020202020204" pitchFamily="34" charset="0"/>
              </a:rPr>
              <a:t>mắt</a:t>
            </a:r>
            <a:r>
              <a:rPr lang="en-US" altLang="vi-VN" sz="2800" i="1" dirty="0">
                <a:latin typeface="Agency FB" panose="020B0503020202020204" pitchFamily="34" charset="0"/>
              </a:rPr>
              <a:t> hay </a:t>
            </a:r>
            <a:r>
              <a:rPr lang="en-US" altLang="vi-VN" sz="2800" i="1" dirty="0" err="1">
                <a:latin typeface="Agency FB" panose="020B0503020202020204" pitchFamily="34" charset="0"/>
              </a:rPr>
              <a:t>đôi</a:t>
            </a:r>
            <a:r>
              <a:rPr lang="en-US" altLang="vi-VN" sz="2800" i="1" dirty="0">
                <a:latin typeface="Agency FB" panose="020B0503020202020204" pitchFamily="34" charset="0"/>
              </a:rPr>
              <a:t> </a:t>
            </a:r>
            <a:r>
              <a:rPr lang="en-US" altLang="vi-VN" sz="2800" i="1" dirty="0" err="1">
                <a:latin typeface="Agency FB" panose="020B0503020202020204" pitchFamily="34" charset="0"/>
              </a:rPr>
              <a:t>cánh</a:t>
            </a:r>
            <a:r>
              <a:rPr lang="en-US" altLang="vi-VN" sz="2800" i="1" dirty="0">
                <a:latin typeface="Agency FB" panose="020B0503020202020204" pitchFamily="34" charset="0"/>
              </a:rPr>
              <a:t> </a:t>
            </a:r>
            <a:r>
              <a:rPr lang="en-US" altLang="vi-VN" sz="2800" i="1" dirty="0" err="1">
                <a:latin typeface="Agency FB" panose="020B0503020202020204" pitchFamily="34" charset="0"/>
              </a:rPr>
              <a:t>tay</a:t>
            </a:r>
            <a:r>
              <a:rPr lang="en-US" altLang="vi-VN" sz="2800" i="1" dirty="0">
                <a:latin typeface="Agency FB" panose="020B0503020202020204" pitchFamily="34" charset="0"/>
              </a:rPr>
              <a:t> </a:t>
            </a:r>
            <a:r>
              <a:rPr lang="en-US" altLang="vi-VN" sz="2800" i="1" dirty="0" err="1">
                <a:latin typeface="Agency FB" panose="020B0503020202020204" pitchFamily="34" charset="0"/>
              </a:rPr>
              <a:t>đẹp</a:t>
            </a:r>
            <a:r>
              <a:rPr lang="en-US" altLang="vi-VN" sz="2800" i="1" dirty="0">
                <a:latin typeface="Agency FB" panose="020B0503020202020204" pitchFamily="34" charset="0"/>
              </a:rPr>
              <a:t> </a:t>
            </a:r>
            <a:r>
              <a:rPr lang="vi-VN" altLang="vi-VN" sz="2800" i="1" dirty="0">
                <a:latin typeface="Agency FB" panose="020B0503020202020204" pitchFamily="34" charset="0"/>
              </a:rPr>
              <a:t>!!</a:t>
            </a:r>
            <a:endParaRPr lang="en-US" altLang="vi-VN" sz="2800" i="1" dirty="0">
              <a:latin typeface="Agency FB" panose="020B0503020202020204" pitchFamily="34" charset="0"/>
            </a:endParaRPr>
          </a:p>
        </p:txBody>
      </p:sp>
      <p:sp>
        <p:nvSpPr>
          <p:cNvPr id="9" name="Rounded Rectangle 8"/>
          <p:cNvSpPr/>
          <p:nvPr/>
        </p:nvSpPr>
        <p:spPr>
          <a:xfrm>
            <a:off x="142875" y="1571625"/>
            <a:ext cx="6029325" cy="2162175"/>
          </a:xfrm>
          <a:prstGeom prst="roundRect">
            <a:avLst/>
          </a:prstGeom>
          <a:solidFill>
            <a:srgbClr val="FFFF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lgn="just">
              <a:buFont typeface="Arial" pitchFamily="34" charset="0"/>
              <a:buChar char="•"/>
              <a:defRPr/>
            </a:pPr>
            <a:r>
              <a:rPr lang="vi-VN" sz="3200">
                <a:solidFill>
                  <a:srgbClr val="FF0000"/>
                </a:solidFill>
                <a:latin typeface="+mj-lt"/>
                <a:cs typeface="Arial" pitchFamily="34" charset="0"/>
              </a:rPr>
              <a:t>Xem xét  bao quát</a:t>
            </a:r>
            <a:r>
              <a:rPr lang="en-US" sz="3200">
                <a:solidFill>
                  <a:srgbClr val="FF0000"/>
                </a:solidFill>
                <a:cs typeface="Arial" pitchFamily="34" charset="0"/>
              </a:rPr>
              <a:t> </a:t>
            </a:r>
          </a:p>
          <a:p>
            <a:pPr marL="457200" indent="-457200" algn="just">
              <a:buFont typeface="Arial" pitchFamily="34" charset="0"/>
              <a:buChar char="•"/>
              <a:defRPr/>
            </a:pPr>
            <a:r>
              <a:rPr lang="en-US" sz="3200">
                <a:solidFill>
                  <a:srgbClr val="FF0000"/>
                </a:solidFill>
                <a:cs typeface="Arial" pitchFamily="34" charset="0"/>
              </a:rPr>
              <a:t>Xác định yếu tố </a:t>
            </a:r>
            <a:r>
              <a:rPr lang="vi-VN" sz="3200">
                <a:solidFill>
                  <a:srgbClr val="FF0000"/>
                </a:solidFill>
                <a:latin typeface="+mj-lt"/>
                <a:cs typeface="Arial" pitchFamily="34" charset="0"/>
              </a:rPr>
              <a:t>cơ bản nhất,  quyết định nhất</a:t>
            </a:r>
            <a:r>
              <a:rPr lang="en-US" sz="3200">
                <a:solidFill>
                  <a:srgbClr val="FF0000"/>
                </a:solidFill>
                <a:cs typeface="Arial" pitchFamily="34" charset="0"/>
              </a:rPr>
              <a:t>.</a:t>
            </a:r>
          </a:p>
        </p:txBody>
      </p:sp>
      <p:sp>
        <p:nvSpPr>
          <p:cNvPr id="8" name="Rounded Rectangle 7"/>
          <p:cNvSpPr/>
          <p:nvPr/>
        </p:nvSpPr>
        <p:spPr>
          <a:xfrm>
            <a:off x="304800" y="4191000"/>
            <a:ext cx="5562600" cy="53340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vi-VN" sz="2000" i="1">
                <a:solidFill>
                  <a:schemeClr val="bg1"/>
                </a:solidFill>
                <a:latin typeface="Tw Cen MT" panose="020B0602020104020603" pitchFamily="34" charset="0"/>
              </a:rPr>
              <a:t>Kh</a:t>
            </a:r>
            <a:r>
              <a:rPr lang="vi-VN" altLang="vi-VN" sz="2000" i="1">
                <a:solidFill>
                  <a:schemeClr val="bg1"/>
                </a:solidFill>
                <a:latin typeface="Tahoma" panose="020B0604030504040204" pitchFamily="34" charset="0"/>
              </a:rPr>
              <a:t>ông được đánh giá phiến diện, một chiều !!</a:t>
            </a:r>
            <a:endParaRPr lang="en-US" altLang="vi-VN" sz="2000" i="1">
              <a:solidFill>
                <a:schemeClr val="bg1"/>
              </a:solidFill>
              <a:latin typeface="Tw Cen MT" panose="020B0602020104020603" pitchFamily="34" charset="0"/>
            </a:endParaRPr>
          </a:p>
        </p:txBody>
      </p:sp>
      <p:sp>
        <p:nvSpPr>
          <p:cNvPr id="10" name="Down Arrow 9"/>
          <p:cNvSpPr/>
          <p:nvPr/>
        </p:nvSpPr>
        <p:spPr>
          <a:xfrm>
            <a:off x="2895600" y="3810000"/>
            <a:ext cx="209550" cy="347663"/>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vi-VN" altLang="vi-VN">
              <a:solidFill>
                <a:srgbClr val="FFFFFF"/>
              </a:solidFill>
              <a:latin typeface="Tw Cen MT" panose="020B0602020104020603" pitchFamily="34" charset="0"/>
            </a:endParaRPr>
          </a:p>
        </p:txBody>
      </p:sp>
      <p:sp>
        <p:nvSpPr>
          <p:cNvPr id="11" name="Rounded Rectangle 10"/>
          <p:cNvSpPr/>
          <p:nvPr/>
        </p:nvSpPr>
        <p:spPr>
          <a:xfrm>
            <a:off x="304800" y="4800600"/>
            <a:ext cx="1214438" cy="18573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1"/>
                </a:solidFill>
                <a:latin typeface="Arial" pitchFamily="34" charset="0"/>
                <a:cs typeface="Arial" pitchFamily="34" charset="0"/>
              </a:rPr>
              <a:t>Đánh</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gia</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toàn</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diện</a:t>
            </a:r>
            <a:r>
              <a:rPr lang="en-US" sz="2400" dirty="0">
                <a:solidFill>
                  <a:schemeClr val="tx1"/>
                </a:solidFill>
                <a:latin typeface="Arial" pitchFamily="34" charset="0"/>
                <a:cs typeface="Arial" pitchFamily="34" charset="0"/>
              </a:rPr>
              <a:t> (KQ) </a:t>
            </a:r>
          </a:p>
        </p:txBody>
      </p:sp>
      <p:sp>
        <p:nvSpPr>
          <p:cNvPr id="12" name="Rounded Rectangle 11"/>
          <p:cNvSpPr/>
          <p:nvPr/>
        </p:nvSpPr>
        <p:spPr>
          <a:xfrm>
            <a:off x="2971800" y="4876800"/>
            <a:ext cx="2786063" cy="4286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1"/>
                </a:solidFill>
                <a:latin typeface="Agency FB" pitchFamily="34" charset="0"/>
              </a:rPr>
              <a:t>Đánh</a:t>
            </a:r>
            <a:r>
              <a:rPr lang="en-US" sz="2400" dirty="0">
                <a:solidFill>
                  <a:schemeClr val="tx1"/>
                </a:solidFill>
                <a:latin typeface="Agency FB" pitchFamily="34" charset="0"/>
              </a:rPr>
              <a:t> </a:t>
            </a:r>
            <a:r>
              <a:rPr lang="en-US" sz="2400" dirty="0" err="1">
                <a:solidFill>
                  <a:schemeClr val="tx1"/>
                </a:solidFill>
                <a:latin typeface="Agency FB" pitchFamily="34" charset="0"/>
              </a:rPr>
              <a:t>gia</a:t>
            </a:r>
            <a:r>
              <a:rPr lang="en-US" sz="2400" dirty="0">
                <a:solidFill>
                  <a:schemeClr val="tx1"/>
                </a:solidFill>
                <a:latin typeface="Agency FB" pitchFamily="34" charset="0"/>
              </a:rPr>
              <a:t>́ </a:t>
            </a:r>
            <a:r>
              <a:rPr lang="en-US" sz="2400" dirty="0" err="1">
                <a:solidFill>
                  <a:schemeClr val="tx1"/>
                </a:solidFill>
                <a:latin typeface="Agency FB" pitchFamily="34" charset="0"/>
              </a:rPr>
              <a:t>phiến</a:t>
            </a:r>
            <a:r>
              <a:rPr lang="en-US" sz="2400" dirty="0">
                <a:solidFill>
                  <a:schemeClr val="tx1"/>
                </a:solidFill>
                <a:latin typeface="Agency FB" pitchFamily="34" charset="0"/>
              </a:rPr>
              <a:t> </a:t>
            </a:r>
            <a:r>
              <a:rPr lang="en-US" sz="2400" dirty="0" err="1">
                <a:solidFill>
                  <a:schemeClr val="tx1"/>
                </a:solidFill>
                <a:latin typeface="Agency FB" pitchFamily="34" charset="0"/>
              </a:rPr>
              <a:t>diện</a:t>
            </a:r>
            <a:r>
              <a:rPr lang="en-US" sz="2400" dirty="0">
                <a:solidFill>
                  <a:schemeClr val="tx1"/>
                </a:solidFill>
                <a:latin typeface="Agency FB" pitchFamily="34" charset="0"/>
              </a:rPr>
              <a:t>: CQ</a:t>
            </a:r>
          </a:p>
        </p:txBody>
      </p:sp>
      <p:sp>
        <p:nvSpPr>
          <p:cNvPr id="13" name="Rounded Rectangle 12"/>
          <p:cNvSpPr/>
          <p:nvPr/>
        </p:nvSpPr>
        <p:spPr>
          <a:xfrm>
            <a:off x="2971800" y="5562600"/>
            <a:ext cx="2786063" cy="50006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tx1"/>
                </a:solidFill>
                <a:latin typeface="Agency FB" pitchFamily="34" charset="0"/>
                <a:cs typeface="Arial" pitchFamily="34" charset="0"/>
              </a:rPr>
              <a:t> </a:t>
            </a:r>
            <a:r>
              <a:rPr lang="en-US" sz="2400" dirty="0" err="1">
                <a:solidFill>
                  <a:schemeClr val="tx1"/>
                </a:solidFill>
                <a:latin typeface="Agency FB" pitchFamily="34" charset="0"/>
                <a:cs typeface="Arial" pitchFamily="34" charset="0"/>
              </a:rPr>
              <a:t>Đánh</a:t>
            </a:r>
            <a:r>
              <a:rPr lang="en-US" sz="2400" dirty="0">
                <a:solidFill>
                  <a:schemeClr val="tx1"/>
                </a:solidFill>
                <a:latin typeface="Agency FB" pitchFamily="34" charset="0"/>
                <a:cs typeface="Arial" pitchFamily="34" charset="0"/>
              </a:rPr>
              <a:t> </a:t>
            </a:r>
            <a:r>
              <a:rPr lang="en-US" sz="2400" dirty="0" err="1">
                <a:solidFill>
                  <a:schemeClr val="tx1"/>
                </a:solidFill>
                <a:latin typeface="Agency FB" pitchFamily="34" charset="0"/>
                <a:cs typeface="Arial" pitchFamily="34" charset="0"/>
              </a:rPr>
              <a:t>gia</a:t>
            </a:r>
            <a:r>
              <a:rPr lang="en-US" sz="2400" dirty="0">
                <a:solidFill>
                  <a:schemeClr val="tx1"/>
                </a:solidFill>
                <a:latin typeface="Agency FB" pitchFamily="34" charset="0"/>
                <a:cs typeface="Arial" pitchFamily="34" charset="0"/>
              </a:rPr>
              <a:t>́ </a:t>
            </a:r>
            <a:r>
              <a:rPr lang="en-US" sz="2400" dirty="0" err="1">
                <a:solidFill>
                  <a:schemeClr val="tx1"/>
                </a:solidFill>
                <a:latin typeface="Agency FB" pitchFamily="34" charset="0"/>
                <a:cs typeface="Arial" pitchFamily="34" charset="0"/>
              </a:rPr>
              <a:t>chiết</a:t>
            </a:r>
            <a:r>
              <a:rPr lang="en-US" sz="2400" dirty="0">
                <a:solidFill>
                  <a:schemeClr val="tx1"/>
                </a:solidFill>
                <a:latin typeface="Agency FB" pitchFamily="34" charset="0"/>
                <a:cs typeface="Arial" pitchFamily="34" charset="0"/>
              </a:rPr>
              <a:t> </a:t>
            </a:r>
            <a:r>
              <a:rPr lang="en-US" sz="2400" dirty="0" err="1">
                <a:solidFill>
                  <a:schemeClr val="tx1"/>
                </a:solidFill>
                <a:latin typeface="Agency FB" pitchFamily="34" charset="0"/>
                <a:cs typeface="Arial" pitchFamily="34" charset="0"/>
              </a:rPr>
              <a:t>trung</a:t>
            </a:r>
            <a:r>
              <a:rPr lang="en-US" sz="2400" dirty="0">
                <a:solidFill>
                  <a:schemeClr val="tx1"/>
                </a:solidFill>
                <a:latin typeface="Agency FB" pitchFamily="34" charset="0"/>
                <a:cs typeface="Arial" pitchFamily="34" charset="0"/>
              </a:rPr>
              <a:t>: CQ</a:t>
            </a:r>
          </a:p>
        </p:txBody>
      </p:sp>
      <p:sp>
        <p:nvSpPr>
          <p:cNvPr id="14" name="Rounded Rectangle 13"/>
          <p:cNvSpPr/>
          <p:nvPr/>
        </p:nvSpPr>
        <p:spPr>
          <a:xfrm>
            <a:off x="2971800" y="6248400"/>
            <a:ext cx="2786063" cy="4286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1"/>
                </a:solidFill>
                <a:latin typeface="Agency FB" pitchFamily="34" charset="0"/>
              </a:rPr>
              <a:t>Đánh</a:t>
            </a:r>
            <a:r>
              <a:rPr lang="en-US" sz="2400" dirty="0">
                <a:solidFill>
                  <a:schemeClr val="tx1"/>
                </a:solidFill>
                <a:latin typeface="Agency FB" pitchFamily="34" charset="0"/>
              </a:rPr>
              <a:t> </a:t>
            </a:r>
            <a:r>
              <a:rPr lang="en-US" sz="2400" dirty="0" err="1">
                <a:solidFill>
                  <a:schemeClr val="tx1"/>
                </a:solidFill>
                <a:latin typeface="Agency FB" pitchFamily="34" charset="0"/>
              </a:rPr>
              <a:t>gia</a:t>
            </a:r>
            <a:r>
              <a:rPr lang="en-US" sz="2400" dirty="0">
                <a:solidFill>
                  <a:schemeClr val="tx1"/>
                </a:solidFill>
                <a:latin typeface="Agency FB" pitchFamily="34" charset="0"/>
              </a:rPr>
              <a:t>́ </a:t>
            </a:r>
            <a:r>
              <a:rPr lang="en-US" sz="2400" dirty="0" err="1">
                <a:solidFill>
                  <a:schemeClr val="tx1"/>
                </a:solidFill>
                <a:latin typeface="Agency FB" pitchFamily="34" charset="0"/>
              </a:rPr>
              <a:t>ngụy</a:t>
            </a:r>
            <a:r>
              <a:rPr lang="en-US" sz="2400" dirty="0">
                <a:solidFill>
                  <a:schemeClr val="tx1"/>
                </a:solidFill>
                <a:latin typeface="Agency FB" pitchFamily="34" charset="0"/>
              </a:rPr>
              <a:t> </a:t>
            </a:r>
            <a:r>
              <a:rPr lang="en-US" sz="2400" dirty="0" err="1">
                <a:solidFill>
                  <a:schemeClr val="tx1"/>
                </a:solidFill>
                <a:latin typeface="Agency FB" pitchFamily="34" charset="0"/>
              </a:rPr>
              <a:t>biện</a:t>
            </a:r>
            <a:r>
              <a:rPr lang="en-US" sz="2400" dirty="0">
                <a:solidFill>
                  <a:schemeClr val="tx1"/>
                </a:solidFill>
                <a:latin typeface="Agency FB" pitchFamily="34" charset="0"/>
              </a:rPr>
              <a:t>: CQ</a:t>
            </a:r>
          </a:p>
        </p:txBody>
      </p:sp>
      <p:sp>
        <p:nvSpPr>
          <p:cNvPr id="15" name="Not Equal 14"/>
          <p:cNvSpPr/>
          <p:nvPr/>
        </p:nvSpPr>
        <p:spPr>
          <a:xfrm>
            <a:off x="1676400" y="5562600"/>
            <a:ext cx="785813" cy="357188"/>
          </a:xfrm>
          <a:prstGeom prst="mathNotEqual">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02060"/>
              </a:solidFill>
              <a:cs typeface="Arial" charset="0"/>
            </a:endParaRPr>
          </a:p>
        </p:txBody>
      </p:sp>
      <p:sp>
        <p:nvSpPr>
          <p:cNvPr id="16" name="Left Brace 15"/>
          <p:cNvSpPr/>
          <p:nvPr/>
        </p:nvSpPr>
        <p:spPr>
          <a:xfrm>
            <a:off x="2514600" y="4800600"/>
            <a:ext cx="457200" cy="1905000"/>
          </a:xfrm>
          <a:prstGeom prst="leftBrace">
            <a:avLst/>
          </a:prstGeom>
          <a:ln w="28575"/>
        </p:spPr>
        <p:style>
          <a:lnRef idx="1">
            <a:schemeClr val="accent1"/>
          </a:lnRef>
          <a:fillRef idx="0">
            <a:schemeClr val="accent1"/>
          </a:fillRef>
          <a:effectRef idx="0">
            <a:schemeClr val="accent1"/>
          </a:effectRef>
          <a:fontRef idx="minor">
            <a:schemeClr val="tx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vi-VN" altLang="vi-VN">
              <a:latin typeface="Tw Cen MT" panose="020B0602020104020603" pitchFamily="34" charset="0"/>
            </a:endParaRPr>
          </a:p>
        </p:txBody>
      </p:sp>
      <p:sp>
        <p:nvSpPr>
          <p:cNvPr id="16397" name="Title 1"/>
          <p:cNvSpPr>
            <a:spLocks noGrp="1"/>
          </p:cNvSpPr>
          <p:nvPr>
            <p:ph type="title"/>
          </p:nvPr>
        </p:nvSpPr>
        <p:spPr>
          <a:xfrm>
            <a:off x="0" y="0"/>
            <a:ext cx="9144000" cy="1219200"/>
          </a:xfrm>
          <a:solidFill>
            <a:schemeClr val="accent4">
              <a:lumMod val="20000"/>
              <a:lumOff val="80000"/>
            </a:schemeClr>
          </a:solidFill>
        </p:spPr>
        <p:txBody>
          <a:bodyPr/>
          <a:lstStyle/>
          <a:p>
            <a:pPr eaLnBrk="1" hangingPunct="1">
              <a:defRPr/>
            </a:pPr>
            <a:r>
              <a:rPr lang="en-US" b="1">
                <a:solidFill>
                  <a:srgbClr val="FF0000"/>
                </a:solidFill>
              </a:rPr>
              <a:t>Nguyên tắc ( quan điểm ) toàn diện</a:t>
            </a:r>
          </a:p>
        </p:txBody>
      </p:sp>
    </p:spTree>
    <p:extLst>
      <p:ext uri="{BB962C8B-B14F-4D97-AF65-F5344CB8AC3E}">
        <p14:creationId xmlns:p14="http://schemas.microsoft.com/office/powerpoint/2010/main" val="1845668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ounded Rectangle 4"/>
          <p:cNvSpPr/>
          <p:nvPr/>
        </p:nvSpPr>
        <p:spPr>
          <a:xfrm>
            <a:off x="76200" y="2133600"/>
            <a:ext cx="4876800" cy="3962400"/>
          </a:xfrm>
          <a:prstGeom prst="roundRect">
            <a:avLst/>
          </a:prstGeom>
          <a:solidFill>
            <a:srgbClr val="FFFF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514350" indent="-5143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vi-VN" sz="3600">
              <a:solidFill>
                <a:srgbClr val="FF0000"/>
              </a:solidFill>
            </a:endParaRPr>
          </a:p>
          <a:p>
            <a:pPr eaLnBrk="1" hangingPunct="1">
              <a:buFont typeface="Calibri" panose="020F0502020204030204" pitchFamily="34" charset="0"/>
              <a:buAutoNum type="arabicPeriod"/>
            </a:pPr>
            <a:r>
              <a:rPr lang="en-US" altLang="vi-VN" sz="3600">
                <a:solidFill>
                  <a:srgbClr val="FF0000"/>
                </a:solidFill>
              </a:rPr>
              <a:t>Xem xét trong toàn bộ quá trình</a:t>
            </a:r>
          </a:p>
          <a:p>
            <a:pPr eaLnBrk="1" hangingPunct="1">
              <a:buFont typeface="Calibri" panose="020F0502020204030204" pitchFamily="34" charset="0"/>
              <a:buAutoNum type="arabicPeriod"/>
            </a:pPr>
            <a:r>
              <a:rPr lang="en-US" altLang="vi-VN" sz="3600">
                <a:solidFill>
                  <a:srgbClr val="FF0000"/>
                </a:solidFill>
              </a:rPr>
              <a:t>Phán đoán khuynh hướng</a:t>
            </a:r>
            <a:r>
              <a:rPr lang="vi-VN" altLang="vi-VN" sz="3600">
                <a:solidFill>
                  <a:srgbClr val="FF0000"/>
                </a:solidFill>
              </a:rPr>
              <a:t> </a:t>
            </a:r>
            <a:r>
              <a:rPr lang="en-US" altLang="vi-VN" sz="3600">
                <a:solidFill>
                  <a:srgbClr val="FF0000"/>
                </a:solidFill>
              </a:rPr>
              <a:t>biến đổi</a:t>
            </a:r>
            <a:r>
              <a:rPr lang="vi-VN" altLang="vi-VN" sz="3600">
                <a:solidFill>
                  <a:srgbClr val="FF0000"/>
                </a:solidFill>
              </a:rPr>
              <a:t>.</a:t>
            </a:r>
            <a:endParaRPr lang="en-US" altLang="vi-VN" sz="3600">
              <a:solidFill>
                <a:srgbClr val="FF0000"/>
              </a:solidFill>
            </a:endParaRPr>
          </a:p>
        </p:txBody>
      </p:sp>
      <p:pic>
        <p:nvPicPr>
          <p:cNvPr id="17411" name="Picture 4" descr="D:\TU LIEU\HINH\HINH TAI MANG\Tre em hom na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9988" y="1428750"/>
            <a:ext cx="1981200" cy="331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9" descr="D:\TAI LIEU\KHO TU LIEU\HINH ANH\HINH TINH\CON NGUOI\NGHE SI\HHA_338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188" y="1471613"/>
            <a:ext cx="1995487"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4953000" y="5029200"/>
            <a:ext cx="3976688" cy="161448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sz="2000" i="1" dirty="0">
                <a:solidFill>
                  <a:schemeClr val="tx1"/>
                </a:solidFill>
                <a:cs typeface="Arial" pitchFamily="34" charset="0"/>
              </a:rPr>
              <a:t>Không được nhìn nhận </a:t>
            </a:r>
            <a:r>
              <a:rPr lang="en-US" sz="2000" i="1" dirty="0" err="1">
                <a:solidFill>
                  <a:schemeClr val="tx1"/>
                </a:solidFill>
                <a:latin typeface="Arial" pitchFamily="34" charset="0"/>
                <a:cs typeface="Arial" pitchFamily="34" charset="0"/>
              </a:rPr>
              <a:t>vấn</a:t>
            </a:r>
            <a:r>
              <a:rPr lang="en-US" sz="2000" i="1" dirty="0">
                <a:solidFill>
                  <a:schemeClr val="tx1"/>
                </a:solidFill>
                <a:latin typeface="Arial" pitchFamily="34" charset="0"/>
                <a:cs typeface="Arial" pitchFamily="34" charset="0"/>
              </a:rPr>
              <a:t> </a:t>
            </a:r>
            <a:r>
              <a:rPr lang="en-US" sz="2000" i="1" dirty="0" err="1">
                <a:solidFill>
                  <a:schemeClr val="tx1"/>
                </a:solidFill>
                <a:latin typeface="Arial" pitchFamily="34" charset="0"/>
                <a:cs typeface="Arial" pitchFamily="34" charset="0"/>
              </a:rPr>
              <a:t>đê</a:t>
            </a:r>
            <a:r>
              <a:rPr lang="en-US" sz="2000" i="1" dirty="0">
                <a:solidFill>
                  <a:schemeClr val="tx1"/>
                </a:solidFill>
                <a:latin typeface="Arial" pitchFamily="34" charset="0"/>
                <a:cs typeface="Arial" pitchFamily="34" charset="0"/>
              </a:rPr>
              <a:t>̀ </a:t>
            </a:r>
            <a:r>
              <a:rPr lang="vi-VN" sz="2000" i="1" dirty="0">
                <a:solidFill>
                  <a:schemeClr val="tx1"/>
                </a:solidFill>
                <a:cs typeface="Arial" pitchFamily="34" charset="0"/>
              </a:rPr>
              <a:t> “chết cứng”</a:t>
            </a:r>
            <a:r>
              <a:rPr lang="en-US" sz="2000" i="1" dirty="0">
                <a:solidFill>
                  <a:schemeClr val="tx1"/>
                </a:solidFill>
                <a:latin typeface="Arial" pitchFamily="34" charset="0"/>
                <a:cs typeface="Arial" pitchFamily="34" charset="0"/>
              </a:rPr>
              <a:t> </a:t>
            </a:r>
            <a:r>
              <a:rPr lang="en-US" sz="2000" i="1" dirty="0" err="1">
                <a:solidFill>
                  <a:schemeClr val="tx1"/>
                </a:solidFill>
                <a:latin typeface="Arial" pitchFamily="34" charset="0"/>
                <a:cs typeface="Arial" pitchFamily="34" charset="0"/>
              </a:rPr>
              <a:t>với</a:t>
            </a:r>
            <a:r>
              <a:rPr lang="en-US" sz="2000" i="1" dirty="0">
                <a:solidFill>
                  <a:schemeClr val="tx1"/>
                </a:solidFill>
                <a:latin typeface="Arial" pitchFamily="34" charset="0"/>
                <a:cs typeface="Arial" pitchFamily="34" charset="0"/>
              </a:rPr>
              <a:t> </a:t>
            </a:r>
            <a:r>
              <a:rPr lang="en-US" sz="2000" i="1" dirty="0" err="1">
                <a:solidFill>
                  <a:schemeClr val="tx1"/>
                </a:solidFill>
                <a:latin typeface="Arial" pitchFamily="34" charset="0"/>
                <a:cs typeface="Arial" pitchFamily="34" charset="0"/>
              </a:rPr>
              <a:t>những</a:t>
            </a:r>
            <a:r>
              <a:rPr lang="en-US" sz="2000" i="1" dirty="0">
                <a:solidFill>
                  <a:schemeClr val="tx1"/>
                </a:solidFill>
                <a:latin typeface="Arial" pitchFamily="34" charset="0"/>
                <a:cs typeface="Arial" pitchFamily="34" charset="0"/>
              </a:rPr>
              <a:t> </a:t>
            </a:r>
            <a:r>
              <a:rPr lang="en-US" sz="2000" i="1" dirty="0" err="1">
                <a:solidFill>
                  <a:schemeClr val="tx1"/>
                </a:solidFill>
                <a:latin typeface="Arial" pitchFamily="34" charset="0"/>
                <a:cs typeface="Arial" pitchFamily="34" charset="0"/>
              </a:rPr>
              <a:t>nguyên</a:t>
            </a:r>
            <a:r>
              <a:rPr lang="en-US" sz="2000" i="1" dirty="0">
                <a:solidFill>
                  <a:schemeClr val="tx1"/>
                </a:solidFill>
                <a:latin typeface="Arial" pitchFamily="34" charset="0"/>
                <a:cs typeface="Arial" pitchFamily="34" charset="0"/>
              </a:rPr>
              <a:t> </a:t>
            </a:r>
            <a:r>
              <a:rPr lang="en-US" sz="2000" i="1" dirty="0" err="1">
                <a:solidFill>
                  <a:schemeClr val="tx1"/>
                </a:solidFill>
                <a:latin typeface="Arial" pitchFamily="34" charset="0"/>
                <a:cs typeface="Arial" pitchFamily="34" charset="0"/>
              </a:rPr>
              <a:t>tắc</a:t>
            </a:r>
            <a:r>
              <a:rPr lang="en-US" sz="2000" i="1" dirty="0">
                <a:solidFill>
                  <a:schemeClr val="tx1"/>
                </a:solidFill>
                <a:latin typeface="Arial" pitchFamily="34" charset="0"/>
                <a:cs typeface="Arial" pitchFamily="34" charset="0"/>
              </a:rPr>
              <a:t> </a:t>
            </a:r>
            <a:r>
              <a:rPr lang="en-US" sz="2000" i="1" dirty="0" err="1">
                <a:solidFill>
                  <a:schemeClr val="tx1"/>
                </a:solidFill>
                <a:latin typeface="Arial" pitchFamily="34" charset="0"/>
                <a:cs typeface="Arial" pitchFamily="34" charset="0"/>
              </a:rPr>
              <a:t>máy</a:t>
            </a:r>
            <a:r>
              <a:rPr lang="en-US" sz="2000" i="1" dirty="0">
                <a:solidFill>
                  <a:schemeClr val="tx1"/>
                </a:solidFill>
                <a:latin typeface="Arial" pitchFamily="34" charset="0"/>
                <a:cs typeface="Arial" pitchFamily="34" charset="0"/>
              </a:rPr>
              <a:t> </a:t>
            </a:r>
            <a:r>
              <a:rPr lang="en-US" sz="2000" i="1" dirty="0" err="1">
                <a:solidFill>
                  <a:schemeClr val="tx1"/>
                </a:solidFill>
                <a:latin typeface="Arial" pitchFamily="34" charset="0"/>
                <a:cs typeface="Arial" pitchFamily="34" charset="0"/>
              </a:rPr>
              <a:t>móc</a:t>
            </a:r>
            <a:r>
              <a:rPr lang="en-US" sz="2000" i="1" dirty="0">
                <a:solidFill>
                  <a:schemeClr val="tx1"/>
                </a:solidFill>
                <a:latin typeface="Arial" pitchFamily="34" charset="0"/>
                <a:cs typeface="Arial" pitchFamily="34" charset="0"/>
              </a:rPr>
              <a:t>, </a:t>
            </a:r>
            <a:r>
              <a:rPr lang="en-US" sz="2000" i="1" dirty="0" err="1">
                <a:solidFill>
                  <a:schemeClr val="tx1"/>
                </a:solidFill>
                <a:latin typeface="Arial" pitchFamily="34" charset="0"/>
                <a:cs typeface="Arial" pitchFamily="34" charset="0"/>
              </a:rPr>
              <a:t>cứng</a:t>
            </a:r>
            <a:r>
              <a:rPr lang="en-US" sz="2000" i="1" dirty="0">
                <a:solidFill>
                  <a:schemeClr val="tx1"/>
                </a:solidFill>
                <a:latin typeface="Arial" pitchFamily="34" charset="0"/>
                <a:cs typeface="Arial" pitchFamily="34" charset="0"/>
              </a:rPr>
              <a:t> </a:t>
            </a:r>
            <a:r>
              <a:rPr lang="en-US" sz="2000" i="1" dirty="0" err="1">
                <a:solidFill>
                  <a:schemeClr val="tx1"/>
                </a:solidFill>
                <a:latin typeface="Arial" pitchFamily="34" charset="0"/>
                <a:cs typeface="Arial" pitchFamily="34" charset="0"/>
              </a:rPr>
              <a:t>nhắc</a:t>
            </a:r>
            <a:r>
              <a:rPr lang="en-US" sz="2000" i="1" dirty="0">
                <a:solidFill>
                  <a:schemeClr val="tx1"/>
                </a:solidFill>
                <a:latin typeface="Arial" pitchFamily="34" charset="0"/>
                <a:cs typeface="Arial" pitchFamily="34" charset="0"/>
              </a:rPr>
              <a:t> !!</a:t>
            </a:r>
          </a:p>
        </p:txBody>
      </p:sp>
      <p:sp>
        <p:nvSpPr>
          <p:cNvPr id="17415" name="Title 1"/>
          <p:cNvSpPr>
            <a:spLocks noGrp="1"/>
          </p:cNvSpPr>
          <p:nvPr>
            <p:ph type="title"/>
          </p:nvPr>
        </p:nvSpPr>
        <p:spPr>
          <a:xfrm>
            <a:off x="228600" y="228600"/>
            <a:ext cx="8728075" cy="990600"/>
          </a:xfrm>
          <a:solidFill>
            <a:schemeClr val="accent6">
              <a:lumMod val="20000"/>
              <a:lumOff val="80000"/>
            </a:schemeClr>
          </a:solidFill>
        </p:spPr>
        <p:txBody>
          <a:bodyPr/>
          <a:lstStyle/>
          <a:p>
            <a:pPr eaLnBrk="1" hangingPunct="1">
              <a:defRPr/>
            </a:pPr>
            <a:r>
              <a:rPr lang="en-US" b="1">
                <a:solidFill>
                  <a:srgbClr val="FF0000"/>
                </a:solidFill>
              </a:rPr>
              <a:t>Nguyên tắc (quan điểm) phát triển</a:t>
            </a:r>
          </a:p>
        </p:txBody>
      </p:sp>
    </p:spTree>
    <p:extLst>
      <p:ext uri="{BB962C8B-B14F-4D97-AF65-F5344CB8AC3E}">
        <p14:creationId xmlns:p14="http://schemas.microsoft.com/office/powerpoint/2010/main" val="3219996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ounded Rectangle 3"/>
          <p:cNvSpPr/>
          <p:nvPr/>
        </p:nvSpPr>
        <p:spPr>
          <a:xfrm>
            <a:off x="261938" y="1843088"/>
            <a:ext cx="5286375" cy="2690812"/>
          </a:xfrm>
          <a:prstGeom prst="roundRect">
            <a:avLst/>
          </a:prstGeom>
          <a:solidFill>
            <a:srgbClr val="FFFF00"/>
          </a:solid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vi-VN" sz="3200">
                <a:solidFill>
                  <a:srgbClr val="002060"/>
                </a:solidFill>
                <a:latin typeface="Tw Cen MT" panose="020B0602020104020603" pitchFamily="34" charset="0"/>
              </a:rPr>
              <a:t> </a:t>
            </a:r>
            <a:r>
              <a:rPr lang="en-US" altLang="vi-VN" sz="3200">
                <a:solidFill>
                  <a:srgbClr val="FF0000"/>
                </a:solidFill>
                <a:latin typeface="Tw Cen MT" panose="020B0602020104020603" pitchFamily="34" charset="0"/>
              </a:rPr>
              <a:t>Nhìn nhận mọi vấn đề một cách cụ thể. Từ đó có những giải pháp cụ thể cho phù hợp.</a:t>
            </a:r>
            <a:endParaRPr lang="en-US" altLang="vi-VN" sz="3200" i="1" u="sng">
              <a:solidFill>
                <a:srgbClr val="FF0000"/>
              </a:solidFill>
              <a:latin typeface="Tw Cen MT" panose="020B0602020104020603" pitchFamily="34" charset="0"/>
            </a:endParaRPr>
          </a:p>
        </p:txBody>
      </p:sp>
      <p:sp>
        <p:nvSpPr>
          <p:cNvPr id="10" name="Cloud Callout 9"/>
          <p:cNvSpPr/>
          <p:nvPr/>
        </p:nvSpPr>
        <p:spPr>
          <a:xfrm>
            <a:off x="5715000" y="2438400"/>
            <a:ext cx="3429000" cy="1500188"/>
          </a:xfrm>
          <a:prstGeom prst="cloud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i="1">
                <a:solidFill>
                  <a:srgbClr val="002060"/>
                </a:solidFill>
                <a:latin typeface="Arial" pitchFamily="34" charset="0"/>
                <a:cs typeface="Arial" pitchFamily="34" charset="0"/>
              </a:rPr>
              <a:t> Chân lý luôn mang tinh cụ thể !!</a:t>
            </a:r>
            <a:endParaRPr lang="en-US" sz="2400" i="1" dirty="0">
              <a:solidFill>
                <a:srgbClr val="002060"/>
              </a:solidFill>
              <a:latin typeface="Arial" pitchFamily="34" charset="0"/>
              <a:cs typeface="Arial" pitchFamily="34" charset="0"/>
            </a:endParaRPr>
          </a:p>
        </p:txBody>
      </p:sp>
      <p:sp>
        <p:nvSpPr>
          <p:cNvPr id="2" name="Rounded Rectangle 1"/>
          <p:cNvSpPr/>
          <p:nvPr/>
        </p:nvSpPr>
        <p:spPr>
          <a:xfrm>
            <a:off x="285750" y="5105400"/>
            <a:ext cx="8629650" cy="13716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vi-VN" sz="2800">
                <a:solidFill>
                  <a:srgbClr val="FFFF00"/>
                </a:solidFill>
              </a:rPr>
              <a:t> Linh hồn sống của chủ nghĩa Mác là phân tích cụ thể một tình hình cách mạng cụ thể</a:t>
            </a:r>
          </a:p>
        </p:txBody>
      </p:sp>
      <p:sp>
        <p:nvSpPr>
          <p:cNvPr id="3" name="Title 2"/>
          <p:cNvSpPr>
            <a:spLocks noGrp="1"/>
          </p:cNvSpPr>
          <p:nvPr>
            <p:ph type="title"/>
          </p:nvPr>
        </p:nvSpPr>
        <p:spPr>
          <a:xfrm>
            <a:off x="76200" y="0"/>
            <a:ext cx="9067800" cy="1219200"/>
          </a:xfrm>
          <a:solidFill>
            <a:schemeClr val="accent4">
              <a:lumMod val="20000"/>
              <a:lumOff val="80000"/>
            </a:schemeClr>
          </a:solidFill>
        </p:spPr>
        <p:txBody>
          <a:bodyPr>
            <a:normAutofit fontScale="90000"/>
          </a:bodyPr>
          <a:lstStyle/>
          <a:p>
            <a:pPr eaLnBrk="1" hangingPunct="1"/>
            <a:r>
              <a:rPr lang="en-US" altLang="vi-VN" sz="4000" b="1">
                <a:solidFill>
                  <a:srgbClr val="FF0000"/>
                </a:solidFill>
              </a:rPr>
              <a:t>Nguyên tắc (quan điểm) lịch sử – cụ thể</a:t>
            </a:r>
          </a:p>
        </p:txBody>
      </p:sp>
    </p:spTree>
    <p:extLst>
      <p:ext uri="{BB962C8B-B14F-4D97-AF65-F5344CB8AC3E}">
        <p14:creationId xmlns:p14="http://schemas.microsoft.com/office/powerpoint/2010/main" val="2914465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0" y="0"/>
            <a:ext cx="9144000" cy="1219200"/>
          </a:xfrm>
          <a:solidFill>
            <a:schemeClr val="bg1"/>
          </a:solidFill>
        </p:spPr>
        <p:txBody>
          <a:bodyPr/>
          <a:lstStyle/>
          <a:p>
            <a:r>
              <a:rPr lang="en-US" altLang="vi-VN" sz="4000" dirty="0" err="1">
                <a:solidFill>
                  <a:schemeClr val="tx1"/>
                </a:solidFill>
              </a:rPr>
              <a:t>Tóm</a:t>
            </a:r>
            <a:r>
              <a:rPr lang="en-US" altLang="vi-VN" sz="4000" dirty="0">
                <a:solidFill>
                  <a:schemeClr val="tx1"/>
                </a:solidFill>
              </a:rPr>
              <a:t> </a:t>
            </a:r>
            <a:r>
              <a:rPr lang="en-US" altLang="vi-VN" sz="4000" dirty="0" err="1">
                <a:solidFill>
                  <a:schemeClr val="tx1"/>
                </a:solidFill>
              </a:rPr>
              <a:t>tắt</a:t>
            </a:r>
            <a:r>
              <a:rPr lang="en-US" altLang="vi-VN" sz="4000" dirty="0">
                <a:solidFill>
                  <a:schemeClr val="tx1"/>
                </a:solidFill>
              </a:rPr>
              <a:t> - </a:t>
            </a:r>
            <a:r>
              <a:rPr lang="en-US" altLang="vi-VN" sz="4000" dirty="0" err="1">
                <a:solidFill>
                  <a:schemeClr val="tx1"/>
                </a:solidFill>
              </a:rPr>
              <a:t>ghi</a:t>
            </a:r>
            <a:r>
              <a:rPr lang="en-US" altLang="vi-VN" sz="4000" dirty="0">
                <a:solidFill>
                  <a:schemeClr val="tx1"/>
                </a:solidFill>
              </a:rPr>
              <a:t> </a:t>
            </a:r>
            <a:r>
              <a:rPr lang="en-US" altLang="vi-VN" sz="4000" dirty="0" err="1">
                <a:solidFill>
                  <a:schemeClr val="tx1"/>
                </a:solidFill>
              </a:rPr>
              <a:t>nhơ</a:t>
            </a:r>
            <a:r>
              <a:rPr lang="en-US" altLang="vi-VN" sz="4000" dirty="0">
                <a:solidFill>
                  <a:schemeClr val="tx1"/>
                </a:solidFill>
              </a:rPr>
              <a:t>́ (</a:t>
            </a:r>
            <a:r>
              <a:rPr lang="en-US" altLang="vi-VN" sz="4000" dirty="0" err="1">
                <a:solidFill>
                  <a:schemeClr val="tx1"/>
                </a:solidFill>
              </a:rPr>
              <a:t>phần</a:t>
            </a:r>
            <a:r>
              <a:rPr lang="en-US" altLang="vi-VN" sz="4000" dirty="0">
                <a:solidFill>
                  <a:schemeClr val="tx1"/>
                </a:solidFill>
              </a:rPr>
              <a:t> 2 </a:t>
            </a:r>
            <a:r>
              <a:rPr lang="en-US" altLang="vi-VN" sz="4000" dirty="0" err="1">
                <a:solidFill>
                  <a:schemeClr val="tx1"/>
                </a:solidFill>
              </a:rPr>
              <a:t>nguyên</a:t>
            </a:r>
            <a:r>
              <a:rPr lang="en-US" altLang="vi-VN" sz="4000" dirty="0">
                <a:solidFill>
                  <a:schemeClr val="tx1"/>
                </a:solidFill>
              </a:rPr>
              <a:t> </a:t>
            </a:r>
            <a:r>
              <a:rPr lang="en-US" altLang="vi-VN" sz="4000" dirty="0" err="1">
                <a:solidFill>
                  <a:schemeClr val="tx1"/>
                </a:solidFill>
              </a:rPr>
              <a:t>ly</a:t>
            </a:r>
            <a:r>
              <a:rPr lang="en-US" altLang="vi-VN" sz="4000" dirty="0">
                <a:solidFill>
                  <a:schemeClr val="tx1"/>
                </a:solidFill>
              </a:rPr>
              <a:t>́ </a:t>
            </a:r>
            <a:r>
              <a:rPr lang="en-US" altLang="vi-VN" sz="4000" dirty="0" err="1">
                <a:solidFill>
                  <a:schemeClr val="tx1"/>
                </a:solidFill>
              </a:rPr>
              <a:t>của</a:t>
            </a:r>
            <a:r>
              <a:rPr lang="en-US" altLang="vi-VN" sz="4000" dirty="0">
                <a:solidFill>
                  <a:schemeClr val="tx1"/>
                </a:solidFill>
              </a:rPr>
              <a:t> PBCDV</a:t>
            </a:r>
          </a:p>
        </p:txBody>
      </p:sp>
      <p:sp>
        <p:nvSpPr>
          <p:cNvPr id="3" name="Content Placeholder 2"/>
          <p:cNvSpPr>
            <a:spLocks noGrp="1"/>
          </p:cNvSpPr>
          <p:nvPr>
            <p:ph sz="quarter" idx="1"/>
          </p:nvPr>
        </p:nvSpPr>
        <p:spPr>
          <a:xfrm>
            <a:off x="228600" y="1828800"/>
            <a:ext cx="8686800" cy="4648200"/>
          </a:xfrm>
          <a:ln>
            <a:solidFill>
              <a:srgbClr val="FF0000"/>
            </a:solidFill>
            <a:miter lim="800000"/>
            <a:headEnd/>
            <a:tailEnd/>
          </a:ln>
        </p:spPr>
        <p:txBody>
          <a:bodyPr/>
          <a:lstStyle/>
          <a:p>
            <a:pPr marL="514350" indent="-514350" algn="just">
              <a:buFont typeface="Tw Cen MT" panose="020B0602020104020603" pitchFamily="34" charset="0"/>
              <a:buAutoNum type="arabicParenR"/>
            </a:pPr>
            <a:r>
              <a:rPr lang="en-US" altLang="vi-VN" sz="3600" dirty="0"/>
              <a:t>PBCDV là </a:t>
            </a:r>
            <a:r>
              <a:rPr lang="en-US" altLang="vi-VN" sz="3600" u="sng" dirty="0" err="1"/>
              <a:t>khoa</a:t>
            </a:r>
            <a:r>
              <a:rPr lang="en-US" altLang="vi-VN" sz="3600" u="sng" dirty="0"/>
              <a:t> </a:t>
            </a:r>
            <a:r>
              <a:rPr lang="en-US" altLang="vi-VN" sz="3600" u="sng" dirty="0" err="1"/>
              <a:t>học</a:t>
            </a:r>
            <a:r>
              <a:rPr lang="en-US" altLang="vi-VN" sz="3600" u="sng" dirty="0"/>
              <a:t> </a:t>
            </a:r>
            <a:r>
              <a:rPr lang="en-US" altLang="vi-VN" sz="3600" u="sng" dirty="0" err="1"/>
              <a:t>vê</a:t>
            </a:r>
            <a:r>
              <a:rPr lang="en-US" altLang="vi-VN" sz="3600" u="sng" dirty="0"/>
              <a:t>̀ </a:t>
            </a:r>
            <a:r>
              <a:rPr lang="en-US" altLang="vi-VN" sz="3600" u="sng" dirty="0" err="1"/>
              <a:t>sư</a:t>
            </a:r>
            <a:r>
              <a:rPr lang="en-US" altLang="vi-VN" sz="3600" u="sng" dirty="0"/>
              <a:t>̣ </a:t>
            </a:r>
            <a:r>
              <a:rPr lang="en-US" altLang="vi-VN" sz="3600" u="sng" dirty="0" err="1"/>
              <a:t>phát</a:t>
            </a:r>
            <a:r>
              <a:rPr lang="en-US" altLang="vi-VN" sz="3600" u="sng" dirty="0"/>
              <a:t> </a:t>
            </a:r>
            <a:r>
              <a:rPr lang="en-US" altLang="vi-VN" sz="3600" u="sng" dirty="0" err="1"/>
              <a:t>triển</a:t>
            </a:r>
            <a:r>
              <a:rPr lang="en-US" altLang="vi-VN" sz="3600" u="sng" dirty="0"/>
              <a:t> </a:t>
            </a:r>
            <a:r>
              <a:rPr lang="en-US" altLang="vi-VN" sz="3600" u="sng" dirty="0" err="1"/>
              <a:t>va</a:t>
            </a:r>
            <a:r>
              <a:rPr lang="en-US" altLang="vi-VN" sz="3600" u="sng" dirty="0"/>
              <a:t>̀ </a:t>
            </a:r>
            <a:r>
              <a:rPr lang="en-US" altLang="vi-VN" sz="3600" u="sng" dirty="0" err="1"/>
              <a:t>sư</a:t>
            </a:r>
            <a:r>
              <a:rPr lang="en-US" altLang="vi-VN" sz="3600" u="sng" dirty="0"/>
              <a:t>̣ </a:t>
            </a:r>
            <a:r>
              <a:rPr lang="en-US" altLang="vi-VN" sz="3600" u="sng" dirty="0" err="1"/>
              <a:t>tác</a:t>
            </a:r>
            <a:r>
              <a:rPr lang="en-US" altLang="vi-VN" sz="3600" u="sng" dirty="0"/>
              <a:t> </a:t>
            </a:r>
            <a:r>
              <a:rPr lang="en-US" altLang="vi-VN" sz="3600" u="sng" dirty="0" err="1"/>
              <a:t>động</a:t>
            </a:r>
            <a:r>
              <a:rPr lang="en-US" altLang="vi-VN" sz="3600" u="sng" dirty="0"/>
              <a:t> </a:t>
            </a:r>
            <a:r>
              <a:rPr lang="en-US" altLang="vi-VN" sz="3600" u="sng" dirty="0" err="1"/>
              <a:t>lẫn</a:t>
            </a:r>
            <a:r>
              <a:rPr lang="en-US" altLang="vi-VN" sz="3600" u="sng" dirty="0"/>
              <a:t> </a:t>
            </a:r>
            <a:r>
              <a:rPr lang="en-US" altLang="vi-VN" sz="3600" u="sng" dirty="0" err="1"/>
              <a:t>nhau</a:t>
            </a:r>
            <a:r>
              <a:rPr lang="en-US" altLang="vi-VN" sz="3600" u="sng" dirty="0"/>
              <a:t>.</a:t>
            </a:r>
          </a:p>
          <a:p>
            <a:pPr marL="514350" indent="-514350" algn="just">
              <a:buFont typeface="Tw Cen MT" panose="020B0602020104020603" pitchFamily="34" charset="0"/>
              <a:buAutoNum type="arabicParenR"/>
            </a:pPr>
            <a:r>
              <a:rPr lang="en-US" altLang="vi-VN" sz="3600" dirty="0" err="1"/>
              <a:t>Học</a:t>
            </a:r>
            <a:r>
              <a:rPr lang="en-US" altLang="vi-VN" sz="3600" dirty="0"/>
              <a:t> </a:t>
            </a:r>
            <a:r>
              <a:rPr lang="en-US" altLang="vi-VN" sz="3600" dirty="0" err="1"/>
              <a:t>phép</a:t>
            </a:r>
            <a:r>
              <a:rPr lang="en-US" altLang="vi-VN" sz="3600" dirty="0"/>
              <a:t> </a:t>
            </a:r>
            <a:r>
              <a:rPr lang="en-US" altLang="vi-VN" sz="3600" dirty="0" err="1"/>
              <a:t>biện</a:t>
            </a:r>
            <a:r>
              <a:rPr lang="en-US" altLang="vi-VN" sz="3600" dirty="0"/>
              <a:t> </a:t>
            </a:r>
            <a:r>
              <a:rPr lang="en-US" altLang="vi-VN" sz="3600" dirty="0" err="1"/>
              <a:t>chứng</a:t>
            </a:r>
            <a:r>
              <a:rPr lang="en-US" altLang="vi-VN" sz="3600" dirty="0"/>
              <a:t> </a:t>
            </a:r>
            <a:r>
              <a:rPr lang="en-US" altLang="vi-VN" sz="3600" dirty="0" err="1"/>
              <a:t>đê</a:t>
            </a:r>
            <a:r>
              <a:rPr lang="en-US" altLang="vi-VN" sz="3600" dirty="0"/>
              <a:t>̉ </a:t>
            </a:r>
            <a:r>
              <a:rPr lang="en-US" altLang="vi-VN" sz="3600" u="sng" dirty="0" err="1"/>
              <a:t>rèn</a:t>
            </a:r>
            <a:r>
              <a:rPr lang="en-US" altLang="vi-VN" sz="3600" u="sng" dirty="0"/>
              <a:t> </a:t>
            </a:r>
            <a:r>
              <a:rPr lang="en-US" altLang="vi-VN" sz="3600" u="sng" dirty="0" err="1"/>
              <a:t>luyện</a:t>
            </a:r>
            <a:r>
              <a:rPr lang="en-US" altLang="vi-VN" sz="3600" u="sng" dirty="0"/>
              <a:t> </a:t>
            </a:r>
            <a:r>
              <a:rPr lang="en-US" altLang="vi-VN" sz="3600" u="sng" dirty="0" err="1"/>
              <a:t>phương</a:t>
            </a:r>
            <a:r>
              <a:rPr lang="en-US" altLang="vi-VN" sz="3600" u="sng" dirty="0"/>
              <a:t> </a:t>
            </a:r>
            <a:r>
              <a:rPr lang="en-US" altLang="vi-VN" sz="3600" u="sng" dirty="0" err="1"/>
              <a:t>pháp</a:t>
            </a:r>
            <a:r>
              <a:rPr lang="en-US" altLang="vi-VN" sz="3600" u="sng" dirty="0"/>
              <a:t> </a:t>
            </a:r>
            <a:r>
              <a:rPr lang="en-US" altLang="vi-VN" sz="3600" u="sng" dirty="0" err="1"/>
              <a:t>tư</a:t>
            </a:r>
            <a:r>
              <a:rPr lang="en-US" altLang="vi-VN" sz="3600" u="sng" dirty="0"/>
              <a:t> </a:t>
            </a:r>
            <a:r>
              <a:rPr lang="en-US" altLang="vi-VN" sz="3600" u="sng" dirty="0" err="1"/>
              <a:t>duy</a:t>
            </a:r>
            <a:r>
              <a:rPr lang="en-US" altLang="vi-VN" sz="3600" u="sng" dirty="0"/>
              <a:t> </a:t>
            </a:r>
            <a:r>
              <a:rPr lang="en-US" altLang="vi-VN" sz="3600" u="sng" dirty="0" err="1"/>
              <a:t>biện</a:t>
            </a:r>
            <a:r>
              <a:rPr lang="en-US" altLang="vi-VN" sz="3600" u="sng" dirty="0"/>
              <a:t> </a:t>
            </a:r>
            <a:r>
              <a:rPr lang="en-US" altLang="vi-VN" sz="3600" u="sng" dirty="0" err="1"/>
              <a:t>chứng</a:t>
            </a:r>
            <a:r>
              <a:rPr lang="en-US" altLang="vi-VN" sz="3600" dirty="0"/>
              <a:t> </a:t>
            </a:r>
            <a:r>
              <a:rPr lang="en-US" altLang="vi-VN" sz="3600" dirty="0" err="1"/>
              <a:t>va</a:t>
            </a:r>
            <a:r>
              <a:rPr lang="en-US" altLang="vi-VN" sz="3600" dirty="0"/>
              <a:t>̀ </a:t>
            </a:r>
            <a:r>
              <a:rPr lang="en-US" altLang="vi-VN" sz="3600" u="sng" dirty="0" err="1"/>
              <a:t>thái</a:t>
            </a:r>
            <a:r>
              <a:rPr lang="en-US" altLang="vi-VN" sz="3600" u="sng" dirty="0"/>
              <a:t> </a:t>
            </a:r>
            <a:r>
              <a:rPr lang="en-US" altLang="vi-VN" sz="3600" u="sng" dirty="0" err="1"/>
              <a:t>đô</a:t>
            </a:r>
            <a:r>
              <a:rPr lang="en-US" altLang="vi-VN" sz="3600" u="sng" dirty="0"/>
              <a:t>̣ </a:t>
            </a:r>
            <a:r>
              <a:rPr lang="en-US" altLang="vi-VN" sz="3600" u="sng" dirty="0" err="1"/>
              <a:t>mềm</a:t>
            </a:r>
            <a:r>
              <a:rPr lang="en-US" altLang="vi-VN" sz="3600" u="sng" dirty="0"/>
              <a:t> </a:t>
            </a:r>
            <a:r>
              <a:rPr lang="en-US" altLang="vi-VN" sz="3600" u="sng" dirty="0" err="1"/>
              <a:t>dẻo</a:t>
            </a:r>
            <a:r>
              <a:rPr lang="en-US" altLang="vi-VN" sz="3600" u="sng" dirty="0"/>
              <a:t>.</a:t>
            </a:r>
            <a:endParaRPr lang="en-US" altLang="vi-VN" sz="3600" dirty="0"/>
          </a:p>
          <a:p>
            <a:pPr marL="514350" indent="-514350" algn="just">
              <a:buFont typeface="Tw Cen MT" panose="020B0602020104020603" pitchFamily="34" charset="0"/>
              <a:buAutoNum type="arabicParenR"/>
            </a:pPr>
            <a:r>
              <a:rPr lang="en-US" altLang="vi-VN" sz="3600" dirty="0"/>
              <a:t>Hai </a:t>
            </a:r>
            <a:r>
              <a:rPr lang="en-US" altLang="vi-VN" sz="3600" dirty="0" err="1"/>
              <a:t>Nguyên</a:t>
            </a:r>
            <a:r>
              <a:rPr lang="en-US" altLang="vi-VN" sz="3600" dirty="0"/>
              <a:t> </a:t>
            </a:r>
            <a:r>
              <a:rPr lang="en-US" altLang="vi-VN" sz="3600" dirty="0" err="1"/>
              <a:t>ly</a:t>
            </a:r>
            <a:r>
              <a:rPr lang="en-US" altLang="vi-VN" sz="3600" dirty="0"/>
              <a:t>́  </a:t>
            </a:r>
            <a:r>
              <a:rPr lang="en-US" altLang="vi-VN" sz="3600" dirty="0" err="1"/>
              <a:t>đòi</a:t>
            </a:r>
            <a:r>
              <a:rPr lang="en-US" altLang="vi-VN" sz="3600" dirty="0"/>
              <a:t> </a:t>
            </a:r>
            <a:r>
              <a:rPr lang="en-US" altLang="vi-VN" sz="3600" dirty="0" err="1"/>
              <a:t>hỏi</a:t>
            </a:r>
            <a:r>
              <a:rPr lang="en-US" altLang="vi-VN" sz="3600" dirty="0"/>
              <a:t> </a:t>
            </a:r>
            <a:r>
              <a:rPr lang="en-US" altLang="vi-VN" sz="3600" u="sng" dirty="0" err="1"/>
              <a:t>tuân</a:t>
            </a:r>
            <a:r>
              <a:rPr lang="en-US" altLang="vi-VN" sz="3600" u="sng" dirty="0"/>
              <a:t> </a:t>
            </a:r>
            <a:r>
              <a:rPr lang="en-US" altLang="vi-VN" sz="3600" u="sng" dirty="0" err="1"/>
              <a:t>theo</a:t>
            </a:r>
            <a:r>
              <a:rPr lang="en-US" altLang="vi-VN" sz="3600" u="sng" dirty="0"/>
              <a:t> </a:t>
            </a:r>
            <a:r>
              <a:rPr lang="en-US" altLang="vi-VN" sz="3600" u="sng" dirty="0" err="1"/>
              <a:t>quan</a:t>
            </a:r>
            <a:r>
              <a:rPr lang="en-US" altLang="vi-VN" sz="3600" u="sng" dirty="0"/>
              <a:t> </a:t>
            </a:r>
            <a:r>
              <a:rPr lang="en-US" altLang="vi-VN" sz="3600" u="sng" dirty="0" err="1"/>
              <a:t>điểm</a:t>
            </a:r>
            <a:r>
              <a:rPr lang="en-US" altLang="vi-VN" sz="3600" u="sng" dirty="0"/>
              <a:t> </a:t>
            </a:r>
            <a:r>
              <a:rPr lang="en-US" altLang="vi-VN" sz="3600" u="sng" dirty="0" err="1"/>
              <a:t>toàn</a:t>
            </a:r>
            <a:r>
              <a:rPr lang="en-US" altLang="vi-VN" sz="3600" u="sng" dirty="0"/>
              <a:t> </a:t>
            </a:r>
            <a:r>
              <a:rPr lang="en-US" altLang="vi-VN" sz="3600" u="sng" dirty="0" err="1"/>
              <a:t>diện</a:t>
            </a:r>
            <a:r>
              <a:rPr lang="en-US" altLang="vi-VN" sz="3600" u="sng" dirty="0"/>
              <a:t>, </a:t>
            </a:r>
            <a:r>
              <a:rPr lang="en-US" altLang="vi-VN" sz="3600" u="sng" dirty="0" err="1"/>
              <a:t>phát</a:t>
            </a:r>
            <a:r>
              <a:rPr lang="en-US" altLang="vi-VN" sz="3600" u="sng" dirty="0"/>
              <a:t> </a:t>
            </a:r>
            <a:r>
              <a:rPr lang="en-US" altLang="vi-VN" sz="3600" u="sng" dirty="0" err="1"/>
              <a:t>triển</a:t>
            </a:r>
            <a:r>
              <a:rPr lang="en-US" altLang="vi-VN" sz="3600" u="sng" dirty="0"/>
              <a:t>, </a:t>
            </a:r>
            <a:r>
              <a:rPr lang="en-US" altLang="vi-VN" sz="3600" u="sng" dirty="0" err="1"/>
              <a:t>lịch</a:t>
            </a:r>
            <a:r>
              <a:rPr lang="en-US" altLang="vi-VN" sz="3600" u="sng" dirty="0"/>
              <a:t> </a:t>
            </a:r>
            <a:r>
              <a:rPr lang="en-US" altLang="vi-VN" sz="3600" u="sng" dirty="0" err="1"/>
              <a:t>sư</a:t>
            </a:r>
            <a:r>
              <a:rPr lang="en-US" altLang="vi-VN" sz="3600" u="sng" dirty="0"/>
              <a:t>̉ – cụ </a:t>
            </a:r>
            <a:r>
              <a:rPr lang="en-US" altLang="vi-VN" sz="3600" u="sng" dirty="0" err="1"/>
              <a:t>thê</a:t>
            </a:r>
            <a:r>
              <a:rPr lang="en-US" altLang="vi-VN" sz="3600" u="sng" dirty="0"/>
              <a:t>̉</a:t>
            </a:r>
          </a:p>
        </p:txBody>
      </p:sp>
    </p:spTree>
    <p:extLst>
      <p:ext uri="{BB962C8B-B14F-4D97-AF65-F5344CB8AC3E}">
        <p14:creationId xmlns:p14="http://schemas.microsoft.com/office/powerpoint/2010/main" val="34297543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0" y="0"/>
            <a:ext cx="9144000" cy="1219200"/>
          </a:xfrm>
          <a:solidFill>
            <a:schemeClr val="accent3">
              <a:lumMod val="20000"/>
              <a:lumOff val="80000"/>
            </a:schemeClr>
          </a:solidFill>
        </p:spPr>
        <p:txBody>
          <a:bodyPr/>
          <a:lstStyle/>
          <a:p>
            <a:pPr eaLnBrk="1" hangingPunct="1"/>
            <a:r>
              <a:rPr lang="en-US" altLang="vi-VN" sz="4000" u="sng" dirty="0" err="1">
                <a:solidFill>
                  <a:srgbClr val="FF0000"/>
                </a:solidFill>
                <a:cs typeface="Arial" panose="020B0604020202020204" pitchFamily="34" charset="0"/>
              </a:rPr>
              <a:t>Nội</a:t>
            </a:r>
            <a:r>
              <a:rPr lang="en-US" altLang="vi-VN" sz="4000" u="sng" dirty="0">
                <a:solidFill>
                  <a:srgbClr val="FF0000"/>
                </a:solidFill>
                <a:cs typeface="Arial" panose="020B0604020202020204" pitchFamily="34" charset="0"/>
              </a:rPr>
              <a:t> dung 2</a:t>
            </a:r>
            <a:r>
              <a:rPr lang="en-US" altLang="vi-VN" sz="4000" dirty="0">
                <a:solidFill>
                  <a:srgbClr val="FF0000"/>
                </a:solidFill>
                <a:cs typeface="Arial" panose="020B0604020202020204" pitchFamily="34" charset="0"/>
              </a:rPr>
              <a:t>: </a:t>
            </a:r>
            <a:r>
              <a:rPr lang="en-US" altLang="vi-VN" sz="4000" b="1" dirty="0" err="1">
                <a:solidFill>
                  <a:srgbClr val="FF0000"/>
                </a:solidFill>
                <a:cs typeface="Arial" panose="020B0604020202020204" pitchFamily="34" charset="0"/>
              </a:rPr>
              <a:t>Các</a:t>
            </a:r>
            <a:r>
              <a:rPr lang="en-US" altLang="vi-VN" sz="4000" b="1" dirty="0">
                <a:solidFill>
                  <a:srgbClr val="FF0000"/>
                </a:solidFill>
                <a:cs typeface="Arial" panose="020B0604020202020204" pitchFamily="34" charset="0"/>
              </a:rPr>
              <a:t> </a:t>
            </a:r>
            <a:r>
              <a:rPr lang="en-US" altLang="vi-VN" sz="4000" b="1" dirty="0" err="1">
                <a:solidFill>
                  <a:srgbClr val="FF0000"/>
                </a:solidFill>
                <a:cs typeface="Arial" panose="020B0604020202020204" pitchFamily="34" charset="0"/>
              </a:rPr>
              <a:t>cặp</a:t>
            </a:r>
            <a:r>
              <a:rPr lang="en-US" altLang="vi-VN" sz="4000" b="1" dirty="0">
                <a:solidFill>
                  <a:srgbClr val="FF0000"/>
                </a:solidFill>
                <a:cs typeface="Arial" panose="020B0604020202020204" pitchFamily="34" charset="0"/>
              </a:rPr>
              <a:t> </a:t>
            </a:r>
            <a:r>
              <a:rPr lang="en-US" altLang="vi-VN" sz="4000" b="1" dirty="0" err="1">
                <a:solidFill>
                  <a:srgbClr val="FF0000"/>
                </a:solidFill>
                <a:cs typeface="Arial" panose="020B0604020202020204" pitchFamily="34" charset="0"/>
              </a:rPr>
              <a:t>phạm</a:t>
            </a:r>
            <a:r>
              <a:rPr lang="en-US" altLang="vi-VN" sz="4000" b="1" dirty="0">
                <a:solidFill>
                  <a:srgbClr val="FF0000"/>
                </a:solidFill>
                <a:cs typeface="Arial" panose="020B0604020202020204" pitchFamily="34" charset="0"/>
              </a:rPr>
              <a:t> </a:t>
            </a:r>
            <a:r>
              <a:rPr lang="en-US" altLang="vi-VN" sz="4000" b="1" dirty="0" err="1">
                <a:solidFill>
                  <a:srgbClr val="FF0000"/>
                </a:solidFill>
                <a:cs typeface="Arial" panose="020B0604020202020204" pitchFamily="34" charset="0"/>
              </a:rPr>
              <a:t>tru</a:t>
            </a:r>
            <a:r>
              <a:rPr lang="en-US" altLang="vi-VN" sz="4000" b="1" dirty="0">
                <a:solidFill>
                  <a:srgbClr val="FF0000"/>
                </a:solidFill>
                <a:cs typeface="Arial" panose="020B0604020202020204" pitchFamily="34" charset="0"/>
              </a:rPr>
              <a:t>̀ </a:t>
            </a:r>
            <a:r>
              <a:rPr lang="en-US" altLang="vi-VN" sz="4000" b="1" dirty="0" err="1">
                <a:solidFill>
                  <a:srgbClr val="FF0000"/>
                </a:solidFill>
                <a:cs typeface="Arial" panose="020B0604020202020204" pitchFamily="34" charset="0"/>
              </a:rPr>
              <a:t>cơ</a:t>
            </a:r>
            <a:r>
              <a:rPr lang="en-US" altLang="vi-VN" sz="4000" b="1" dirty="0">
                <a:solidFill>
                  <a:srgbClr val="FF0000"/>
                </a:solidFill>
                <a:cs typeface="Arial" panose="020B0604020202020204" pitchFamily="34" charset="0"/>
              </a:rPr>
              <a:t> </a:t>
            </a:r>
            <a:r>
              <a:rPr lang="en-US" altLang="vi-VN" sz="4000" b="1" dirty="0" err="1">
                <a:solidFill>
                  <a:srgbClr val="FF0000"/>
                </a:solidFill>
                <a:cs typeface="Arial" panose="020B0604020202020204" pitchFamily="34" charset="0"/>
              </a:rPr>
              <a:t>bản</a:t>
            </a:r>
            <a:r>
              <a:rPr lang="en-US" altLang="vi-VN" sz="4000" b="1" dirty="0">
                <a:solidFill>
                  <a:srgbClr val="FF0000"/>
                </a:solidFill>
                <a:cs typeface="Arial" panose="020B0604020202020204" pitchFamily="34" charset="0"/>
              </a:rPr>
              <a:t> </a:t>
            </a:r>
            <a:r>
              <a:rPr lang="en-US" altLang="vi-VN" sz="4000" b="1" dirty="0" err="1">
                <a:solidFill>
                  <a:srgbClr val="FF0000"/>
                </a:solidFill>
                <a:cs typeface="Arial" panose="020B0604020202020204" pitchFamily="34" charset="0"/>
              </a:rPr>
              <a:t>của</a:t>
            </a:r>
            <a:r>
              <a:rPr lang="en-US" altLang="vi-VN" sz="4000" b="1" dirty="0">
                <a:solidFill>
                  <a:srgbClr val="FF0000"/>
                </a:solidFill>
                <a:cs typeface="Arial" panose="020B0604020202020204" pitchFamily="34" charset="0"/>
              </a:rPr>
              <a:t> </a:t>
            </a:r>
            <a:r>
              <a:rPr lang="en-US" altLang="vi-VN" sz="4000" b="1" dirty="0" err="1">
                <a:solidFill>
                  <a:srgbClr val="FF0000"/>
                </a:solidFill>
                <a:cs typeface="Arial" panose="020B0604020202020204" pitchFamily="34" charset="0"/>
              </a:rPr>
              <a:t>phép</a:t>
            </a:r>
            <a:r>
              <a:rPr lang="en-US" altLang="vi-VN" sz="4000" b="1" dirty="0">
                <a:solidFill>
                  <a:srgbClr val="FF0000"/>
                </a:solidFill>
                <a:cs typeface="Arial" panose="020B0604020202020204" pitchFamily="34" charset="0"/>
              </a:rPr>
              <a:t> </a:t>
            </a:r>
            <a:r>
              <a:rPr lang="en-US" altLang="vi-VN" sz="4000" b="1" dirty="0" err="1">
                <a:solidFill>
                  <a:srgbClr val="FF0000"/>
                </a:solidFill>
                <a:cs typeface="Arial" panose="020B0604020202020204" pitchFamily="34" charset="0"/>
              </a:rPr>
              <a:t>biện</a:t>
            </a:r>
            <a:r>
              <a:rPr lang="en-US" altLang="vi-VN" sz="4000" b="1" dirty="0">
                <a:solidFill>
                  <a:srgbClr val="FF0000"/>
                </a:solidFill>
                <a:cs typeface="Arial" panose="020B0604020202020204" pitchFamily="34" charset="0"/>
              </a:rPr>
              <a:t> </a:t>
            </a:r>
            <a:r>
              <a:rPr lang="en-US" altLang="vi-VN" sz="4000" b="1" dirty="0" err="1">
                <a:solidFill>
                  <a:srgbClr val="FF0000"/>
                </a:solidFill>
                <a:cs typeface="Arial" panose="020B0604020202020204" pitchFamily="34" charset="0"/>
              </a:rPr>
              <a:t>chứng</a:t>
            </a:r>
            <a:r>
              <a:rPr lang="en-US" altLang="vi-VN" sz="4000" b="1" dirty="0">
                <a:solidFill>
                  <a:srgbClr val="FF0000"/>
                </a:solidFill>
                <a:cs typeface="Arial" panose="020B0604020202020204" pitchFamily="34" charset="0"/>
              </a:rPr>
              <a:t> </a:t>
            </a:r>
            <a:r>
              <a:rPr lang="en-US" altLang="vi-VN" sz="4000" b="1" dirty="0" err="1">
                <a:solidFill>
                  <a:srgbClr val="FF0000"/>
                </a:solidFill>
                <a:cs typeface="Arial" panose="020B0604020202020204" pitchFamily="34" charset="0"/>
              </a:rPr>
              <a:t>duy</a:t>
            </a:r>
            <a:r>
              <a:rPr lang="en-US" altLang="vi-VN" sz="4000" b="1" dirty="0">
                <a:solidFill>
                  <a:srgbClr val="FF0000"/>
                </a:solidFill>
                <a:cs typeface="Arial" panose="020B0604020202020204" pitchFamily="34" charset="0"/>
              </a:rPr>
              <a:t> </a:t>
            </a:r>
            <a:r>
              <a:rPr lang="en-US" altLang="vi-VN" sz="4000" b="1" dirty="0" err="1">
                <a:solidFill>
                  <a:srgbClr val="FF0000"/>
                </a:solidFill>
                <a:cs typeface="Arial" panose="020B0604020202020204" pitchFamily="34" charset="0"/>
              </a:rPr>
              <a:t>vật</a:t>
            </a:r>
            <a:r>
              <a:rPr lang="en-US" altLang="vi-VN" sz="4000" b="1" dirty="0">
                <a:solidFill>
                  <a:srgbClr val="FF0000"/>
                </a:solidFill>
                <a:cs typeface="Arial" panose="020B0604020202020204" pitchFamily="34" charset="0"/>
              </a:rPr>
              <a:t> </a:t>
            </a:r>
            <a:endParaRPr lang="en-US" altLang="vi-VN" sz="2400" b="1" dirty="0">
              <a:solidFill>
                <a:srgbClr val="FF0000"/>
              </a:solidFill>
              <a:cs typeface="Arial" panose="020B0604020202020204" pitchFamily="34" charset="0"/>
            </a:endParaRPr>
          </a:p>
        </p:txBody>
      </p:sp>
      <p:grpSp>
        <p:nvGrpSpPr>
          <p:cNvPr id="39939" name="Group 3"/>
          <p:cNvGrpSpPr>
            <a:grpSpLocks/>
          </p:cNvGrpSpPr>
          <p:nvPr/>
        </p:nvGrpSpPr>
        <p:grpSpPr bwMode="auto">
          <a:xfrm>
            <a:off x="2307718" y="1536700"/>
            <a:ext cx="762000" cy="665163"/>
            <a:chOff x="1110" y="2656"/>
            <a:chExt cx="1549" cy="1351"/>
          </a:xfrm>
        </p:grpSpPr>
        <p:sp>
          <p:nvSpPr>
            <p:cNvPr id="39970"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p>
          </p:txBody>
        </p:sp>
        <p:sp>
          <p:nvSpPr>
            <p:cNvPr id="39971"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p>
          </p:txBody>
        </p:sp>
        <p:sp>
          <p:nvSpPr>
            <p:cNvPr id="40966" name="AutoShape 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p>
          </p:txBody>
        </p:sp>
      </p:grpSp>
      <p:grpSp>
        <p:nvGrpSpPr>
          <p:cNvPr id="39940" name="Group 7"/>
          <p:cNvGrpSpPr>
            <a:grpSpLocks/>
          </p:cNvGrpSpPr>
          <p:nvPr/>
        </p:nvGrpSpPr>
        <p:grpSpPr bwMode="auto">
          <a:xfrm>
            <a:off x="2275967" y="2244725"/>
            <a:ext cx="762001" cy="627063"/>
            <a:chOff x="3174" y="2656"/>
            <a:chExt cx="1549" cy="1351"/>
          </a:xfrm>
        </p:grpSpPr>
        <p:sp>
          <p:nvSpPr>
            <p:cNvPr id="3996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solidFill>
                <a:srgbClr val="660033"/>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p>
          </p:txBody>
        </p:sp>
        <p:sp>
          <p:nvSpPr>
            <p:cNvPr id="3996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660033"/>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p>
          </p:txBody>
        </p:sp>
        <p:sp>
          <p:nvSpPr>
            <p:cNvPr id="39969" name="AutoShape 10"/>
            <p:cNvSpPr>
              <a:spLocks noChangeArrowheads="1"/>
            </p:cNvSpPr>
            <p:nvPr/>
          </p:nvSpPr>
          <p:spPr bwMode="gray">
            <a:xfrm>
              <a:off x="3264" y="2736"/>
              <a:ext cx="1350" cy="1168"/>
            </a:xfrm>
            <a:prstGeom prst="hexagon">
              <a:avLst>
                <a:gd name="adj" fmla="val 28896"/>
                <a:gd name="vf" fmla="val 115470"/>
              </a:avLst>
            </a:prstGeom>
            <a:solidFill>
              <a:srgbClr val="7030A0"/>
            </a:solidFill>
            <a:ln w="9525">
              <a:solidFill>
                <a:srgbClr val="660033"/>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p>
          </p:txBody>
        </p:sp>
      </p:grpSp>
      <p:sp>
        <p:nvSpPr>
          <p:cNvPr id="38918" name="Text Box 12"/>
          <p:cNvSpPr txBox="1">
            <a:spLocks noChangeArrowheads="1"/>
          </p:cNvSpPr>
          <p:nvPr/>
        </p:nvSpPr>
        <p:spPr bwMode="auto">
          <a:xfrm>
            <a:off x="3090355" y="1576388"/>
            <a:ext cx="38619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r>
              <a:rPr lang="en-US" sz="2400" b="1" dirty="0">
                <a:latin typeface="+mj-lt"/>
              </a:rPr>
              <a:t>CÁI RIÊNG – CÁI CHUNG</a:t>
            </a:r>
          </a:p>
        </p:txBody>
      </p:sp>
      <p:sp>
        <p:nvSpPr>
          <p:cNvPr id="39942" name="Text Box 13"/>
          <p:cNvSpPr txBox="1">
            <a:spLocks noChangeArrowheads="1"/>
          </p:cNvSpPr>
          <p:nvPr/>
        </p:nvSpPr>
        <p:spPr bwMode="gray">
          <a:xfrm>
            <a:off x="2491868" y="1579563"/>
            <a:ext cx="3857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vi-VN" sz="2800" b="1">
                <a:solidFill>
                  <a:schemeClr val="bg1"/>
                </a:solidFill>
              </a:rPr>
              <a:t>1</a:t>
            </a:r>
          </a:p>
        </p:txBody>
      </p:sp>
      <p:sp>
        <p:nvSpPr>
          <p:cNvPr id="38921" name="Text Box 15"/>
          <p:cNvSpPr txBox="1">
            <a:spLocks noChangeArrowheads="1"/>
          </p:cNvSpPr>
          <p:nvPr/>
        </p:nvSpPr>
        <p:spPr bwMode="auto">
          <a:xfrm>
            <a:off x="3090355" y="2286000"/>
            <a:ext cx="4204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vi-VN" sz="2400" b="1" dirty="0">
                <a:latin typeface="+mj-lt"/>
              </a:rPr>
              <a:t>NGUYÊN NHÂN – KẾT QUẢ</a:t>
            </a:r>
          </a:p>
        </p:txBody>
      </p:sp>
      <p:sp>
        <p:nvSpPr>
          <p:cNvPr id="39944" name="Text Box 16"/>
          <p:cNvSpPr txBox="1">
            <a:spLocks noChangeArrowheads="1"/>
          </p:cNvSpPr>
          <p:nvPr/>
        </p:nvSpPr>
        <p:spPr bwMode="gray">
          <a:xfrm>
            <a:off x="2482343" y="2270125"/>
            <a:ext cx="403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vi-VN" sz="2800" b="1">
                <a:solidFill>
                  <a:schemeClr val="bg1"/>
                </a:solidFill>
              </a:rPr>
              <a:t>2</a:t>
            </a:r>
          </a:p>
        </p:txBody>
      </p:sp>
      <p:grpSp>
        <p:nvGrpSpPr>
          <p:cNvPr id="39945" name="Group 17"/>
          <p:cNvGrpSpPr>
            <a:grpSpLocks/>
          </p:cNvGrpSpPr>
          <p:nvPr/>
        </p:nvGrpSpPr>
        <p:grpSpPr bwMode="auto">
          <a:xfrm>
            <a:off x="2328355" y="2984500"/>
            <a:ext cx="762000" cy="665163"/>
            <a:chOff x="1110" y="2656"/>
            <a:chExt cx="1549" cy="1351"/>
          </a:xfrm>
        </p:grpSpPr>
        <p:sp>
          <p:nvSpPr>
            <p:cNvPr id="39964"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p>
          </p:txBody>
        </p:sp>
        <p:sp>
          <p:nvSpPr>
            <p:cNvPr id="39965" name="AutoShape 19"/>
            <p:cNvSpPr>
              <a:spLocks noChangeArrowheads="1"/>
            </p:cNvSpPr>
            <p:nvPr/>
          </p:nvSpPr>
          <p:spPr bwMode="gray">
            <a:xfrm>
              <a:off x="1110" y="2656"/>
              <a:ext cx="1536" cy="1328"/>
            </a:xfrm>
            <a:prstGeom prst="hexagon">
              <a:avLst>
                <a:gd name="adj" fmla="val 28916"/>
                <a:gd name="vf" fmla="val 115470"/>
              </a:avLst>
            </a:prstGeom>
            <a:solidFill>
              <a:srgbClr val="FF33CC"/>
            </a:solidFill>
            <a:ln w="9525">
              <a:solidFill>
                <a:srgbClr val="C0C0C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p>
          </p:txBody>
        </p:sp>
        <p:sp>
          <p:nvSpPr>
            <p:cNvPr id="39966" name="AutoShape 20"/>
            <p:cNvSpPr>
              <a:spLocks noChangeArrowheads="1"/>
            </p:cNvSpPr>
            <p:nvPr/>
          </p:nvSpPr>
          <p:spPr bwMode="gray">
            <a:xfrm>
              <a:off x="1200" y="2736"/>
              <a:ext cx="1350" cy="1168"/>
            </a:xfrm>
            <a:prstGeom prst="hexagon">
              <a:avLst>
                <a:gd name="adj" fmla="val 28896"/>
                <a:gd name="vf" fmla="val 115470"/>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p>
          </p:txBody>
        </p:sp>
      </p:grpSp>
      <p:grpSp>
        <p:nvGrpSpPr>
          <p:cNvPr id="39946" name="Group 21"/>
          <p:cNvGrpSpPr>
            <a:grpSpLocks/>
          </p:cNvGrpSpPr>
          <p:nvPr/>
        </p:nvGrpSpPr>
        <p:grpSpPr bwMode="auto">
          <a:xfrm>
            <a:off x="2290255" y="3805238"/>
            <a:ext cx="762000" cy="665162"/>
            <a:chOff x="3174" y="2656"/>
            <a:chExt cx="1549" cy="1351"/>
          </a:xfrm>
        </p:grpSpPr>
        <p:sp>
          <p:nvSpPr>
            <p:cNvPr id="3996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p>
          </p:txBody>
        </p:sp>
        <p:sp>
          <p:nvSpPr>
            <p:cNvPr id="3996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p>
          </p:txBody>
        </p:sp>
        <p:sp>
          <p:nvSpPr>
            <p:cNvPr id="39963" name="AutoShape 24"/>
            <p:cNvSpPr>
              <a:spLocks noChangeArrowheads="1"/>
            </p:cNvSpPr>
            <p:nvPr/>
          </p:nvSpPr>
          <p:spPr bwMode="gray">
            <a:xfrm>
              <a:off x="3264" y="2736"/>
              <a:ext cx="1350" cy="1168"/>
            </a:xfrm>
            <a:prstGeom prst="hexagon">
              <a:avLst>
                <a:gd name="adj" fmla="val 28896"/>
                <a:gd name="vf" fmla="val 115470"/>
              </a:avLst>
            </a:prstGeom>
            <a:solidFill>
              <a:srgbClr val="C0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p>
          </p:txBody>
        </p:sp>
      </p:grpSp>
      <p:sp>
        <p:nvSpPr>
          <p:cNvPr id="38926" name="Text Box 26"/>
          <p:cNvSpPr txBox="1">
            <a:spLocks noChangeArrowheads="1"/>
          </p:cNvSpPr>
          <p:nvPr/>
        </p:nvSpPr>
        <p:spPr bwMode="auto">
          <a:xfrm>
            <a:off x="3144330" y="3048000"/>
            <a:ext cx="4170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r>
              <a:rPr lang="en-US" sz="2400" b="1" dirty="0">
                <a:latin typeface="+mj-lt"/>
              </a:rPr>
              <a:t>TẤT </a:t>
            </a:r>
            <a:r>
              <a:rPr lang="en-US" sz="2400" b="1" dirty="0" smtClean="0">
                <a:latin typeface="+mj-lt"/>
              </a:rPr>
              <a:t>NHIÊN </a:t>
            </a:r>
            <a:r>
              <a:rPr lang="en-US" sz="2400" b="1" dirty="0">
                <a:latin typeface="+mj-lt"/>
              </a:rPr>
              <a:t>– NGẪU NHIÊN</a:t>
            </a:r>
          </a:p>
        </p:txBody>
      </p:sp>
      <p:sp>
        <p:nvSpPr>
          <p:cNvPr id="39948" name="Text Box 27"/>
          <p:cNvSpPr txBox="1">
            <a:spLocks noChangeArrowheads="1"/>
          </p:cNvSpPr>
          <p:nvPr/>
        </p:nvSpPr>
        <p:spPr bwMode="gray">
          <a:xfrm>
            <a:off x="2445830" y="3054350"/>
            <a:ext cx="474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vi-VN" sz="2800" b="1">
                <a:solidFill>
                  <a:schemeClr val="bg1"/>
                </a:solidFill>
              </a:rPr>
              <a:t>3</a:t>
            </a:r>
          </a:p>
        </p:txBody>
      </p:sp>
      <p:sp>
        <p:nvSpPr>
          <p:cNvPr id="38929" name="Text Box 29"/>
          <p:cNvSpPr txBox="1">
            <a:spLocks noChangeArrowheads="1"/>
          </p:cNvSpPr>
          <p:nvPr/>
        </p:nvSpPr>
        <p:spPr bwMode="auto">
          <a:xfrm>
            <a:off x="3144330" y="3856038"/>
            <a:ext cx="37914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r>
              <a:rPr lang="en-US" sz="2400" b="1" dirty="0">
                <a:latin typeface="+mj-lt"/>
              </a:rPr>
              <a:t>NỘI DUNG – HÌNH THỨC</a:t>
            </a:r>
          </a:p>
        </p:txBody>
      </p:sp>
      <p:sp>
        <p:nvSpPr>
          <p:cNvPr id="39950" name="Text Box 30"/>
          <p:cNvSpPr txBox="1">
            <a:spLocks noChangeArrowheads="1"/>
          </p:cNvSpPr>
          <p:nvPr/>
        </p:nvSpPr>
        <p:spPr bwMode="gray">
          <a:xfrm>
            <a:off x="2545843" y="3824288"/>
            <a:ext cx="339725" cy="523875"/>
          </a:xfrm>
          <a:prstGeom prst="rect">
            <a:avLst/>
          </a:prstGeom>
          <a:solidFill>
            <a:srgbClr val="C0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vi-VN" sz="2800" b="1">
                <a:solidFill>
                  <a:schemeClr val="bg1"/>
                </a:solidFill>
              </a:rPr>
              <a:t>4</a:t>
            </a:r>
          </a:p>
        </p:txBody>
      </p:sp>
      <p:sp>
        <p:nvSpPr>
          <p:cNvPr id="38932" name="Text Box 29"/>
          <p:cNvSpPr txBox="1">
            <a:spLocks noChangeArrowheads="1"/>
          </p:cNvSpPr>
          <p:nvPr/>
        </p:nvSpPr>
        <p:spPr bwMode="auto">
          <a:xfrm>
            <a:off x="3191955" y="4716463"/>
            <a:ext cx="41232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r>
              <a:rPr lang="en-US" sz="2400" b="1" dirty="0">
                <a:latin typeface="+mj-lt"/>
              </a:rPr>
              <a:t>BẢN CHẤT – HIỆN TƯỢNG</a:t>
            </a:r>
          </a:p>
        </p:txBody>
      </p:sp>
      <p:sp>
        <p:nvSpPr>
          <p:cNvPr id="38933" name="Text Box 29"/>
          <p:cNvSpPr txBox="1">
            <a:spLocks noChangeArrowheads="1"/>
          </p:cNvSpPr>
          <p:nvPr/>
        </p:nvSpPr>
        <p:spPr bwMode="auto">
          <a:xfrm>
            <a:off x="3249105" y="5434013"/>
            <a:ext cx="3929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r>
              <a:rPr lang="en-US" sz="2400" b="1" dirty="0">
                <a:latin typeface="+mj-lt"/>
              </a:rPr>
              <a:t>KHẢ NĂNG – HIỆN THỰC</a:t>
            </a:r>
          </a:p>
        </p:txBody>
      </p:sp>
      <p:sp>
        <p:nvSpPr>
          <p:cNvPr id="39953" name="AutoShape 24"/>
          <p:cNvSpPr>
            <a:spLocks noChangeArrowheads="1"/>
          </p:cNvSpPr>
          <p:nvPr/>
        </p:nvSpPr>
        <p:spPr bwMode="gray">
          <a:xfrm>
            <a:off x="2299780" y="5387975"/>
            <a:ext cx="684213" cy="555625"/>
          </a:xfrm>
          <a:prstGeom prst="hexagon">
            <a:avLst>
              <a:gd name="adj" fmla="val 28882"/>
              <a:gd name="vf" fmla="val 115470"/>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vi-VN" sz="2800" b="1">
                <a:solidFill>
                  <a:schemeClr val="bg1"/>
                </a:solidFill>
              </a:rPr>
              <a:t>6</a:t>
            </a:r>
          </a:p>
        </p:txBody>
      </p:sp>
      <p:grpSp>
        <p:nvGrpSpPr>
          <p:cNvPr id="39954" name="Group 7"/>
          <p:cNvGrpSpPr>
            <a:grpSpLocks/>
          </p:cNvGrpSpPr>
          <p:nvPr/>
        </p:nvGrpSpPr>
        <p:grpSpPr bwMode="auto">
          <a:xfrm>
            <a:off x="2279142" y="4619625"/>
            <a:ext cx="762001" cy="665163"/>
            <a:chOff x="3174" y="2656"/>
            <a:chExt cx="1549" cy="1351"/>
          </a:xfrm>
        </p:grpSpPr>
        <p:sp>
          <p:nvSpPr>
            <p:cNvPr id="3995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p>
          </p:txBody>
        </p:sp>
        <p:sp>
          <p:nvSpPr>
            <p:cNvPr id="3995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p>
          </p:txBody>
        </p:sp>
        <p:sp>
          <p:nvSpPr>
            <p:cNvPr id="47"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r>
                <a:rPr lang="en-US" sz="2800" b="1" dirty="0">
                  <a:solidFill>
                    <a:schemeClr val="bg1"/>
                  </a:solidFill>
                  <a:latin typeface="Arial" charset="0"/>
                  <a:cs typeface="Arial" charset="0"/>
                </a:rPr>
                <a:t>5</a:t>
              </a:r>
            </a:p>
          </p:txBody>
        </p:sp>
      </p:grpSp>
    </p:spTree>
    <p:extLst>
      <p:ext uri="{BB962C8B-B14F-4D97-AF65-F5344CB8AC3E}">
        <p14:creationId xmlns:p14="http://schemas.microsoft.com/office/powerpoint/2010/main" val="14915553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body" idx="1"/>
          </p:nvPr>
        </p:nvSpPr>
        <p:spPr>
          <a:xfrm>
            <a:off x="0" y="0"/>
            <a:ext cx="9144000" cy="6858000"/>
          </a:xfrm>
          <a:noFill/>
          <a:ln w="38100">
            <a:solidFill>
              <a:schemeClr val="tx1"/>
            </a:solidFill>
            <a:miter lim="800000"/>
            <a:headEnd/>
            <a:tailEnd/>
          </a:ln>
        </p:spPr>
        <p:txBody>
          <a:bodyPr/>
          <a:lstStyle/>
          <a:p>
            <a:pPr marL="0" indent="465138" algn="just" eaLnBrk="1" hangingPunct="1">
              <a:buFontTx/>
              <a:buNone/>
            </a:pPr>
            <a:endParaRPr lang="en-US" altLang="en-US" b="1">
              <a:solidFill>
                <a:srgbClr val="FFFF00"/>
              </a:solidFill>
            </a:endParaRPr>
          </a:p>
          <a:p>
            <a:pPr marL="0" indent="465138" algn="just" eaLnBrk="1" hangingPunct="1">
              <a:buFontTx/>
              <a:buNone/>
            </a:pPr>
            <a:r>
              <a:rPr lang="en-US" altLang="en-US" b="1">
                <a:solidFill>
                  <a:srgbClr val="FFFF00"/>
                </a:solidFill>
              </a:rPr>
              <a:t>III/ CÁC CẶP PHẠM TRÙ CƠ BẢN CỦA PHÉP BiỆN CHỨNG DUY VẬT</a:t>
            </a:r>
          </a:p>
          <a:p>
            <a:pPr marL="0" indent="465138" algn="just" eaLnBrk="1" hangingPunct="1">
              <a:buFontTx/>
              <a:buNone/>
            </a:pPr>
            <a:r>
              <a:rPr lang="en-US" altLang="en-US">
                <a:solidFill>
                  <a:srgbClr val="00FFFF"/>
                </a:solidFill>
              </a:rPr>
              <a:t>Phạm trù</a:t>
            </a:r>
            <a:r>
              <a:rPr lang="en-US" altLang="en-US"/>
              <a:t> là những khái niệm rộng nhất phản ánh những mặt, những thuộc tính, những mối liên hệ chung, cơ bản nhất của các sự vật và hiện tượng thuộc một lĩnh vực nhất định.</a:t>
            </a:r>
          </a:p>
          <a:p>
            <a:pPr marL="0" indent="465138" algn="just" eaLnBrk="1" hangingPunct="1">
              <a:buFontTx/>
              <a:buNone/>
            </a:pPr>
            <a:r>
              <a:rPr lang="en-US" altLang="en-US" b="1"/>
              <a:t>+ </a:t>
            </a:r>
            <a:r>
              <a:rPr lang="en-US" altLang="en-US">
                <a:solidFill>
                  <a:srgbClr val="00FF00"/>
                </a:solidFill>
              </a:rPr>
              <a:t>Phạm trù triết học</a:t>
            </a:r>
            <a:r>
              <a:rPr lang="en-US" altLang="en-US"/>
              <a:t> là những khái niệm chung nhất phản ánh những mặt, những thuộc tính của toàn bộ thế giới hiện thực.</a:t>
            </a:r>
          </a:p>
          <a:p>
            <a:pPr marL="0" indent="465138" algn="just" eaLnBrk="1" hangingPunct="1">
              <a:buFontTx/>
              <a:buNone/>
            </a:pPr>
            <a:endParaRPr lang="en-US" altLang="en-US"/>
          </a:p>
          <a:p>
            <a:pPr marL="0" indent="465138" eaLnBrk="1" hangingPunct="1">
              <a:buFontTx/>
              <a:buNone/>
            </a:pPr>
            <a:r>
              <a:rPr lang="en-US" altLang="en-US" sz="1800" i="1"/>
              <a:t>							</a:t>
            </a:r>
          </a:p>
        </p:txBody>
      </p:sp>
    </p:spTree>
    <p:extLst>
      <p:ext uri="{BB962C8B-B14F-4D97-AF65-F5344CB8AC3E}">
        <p14:creationId xmlns:p14="http://schemas.microsoft.com/office/powerpoint/2010/main" val="1655535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162">
                                            <p:txEl>
                                              <p:pRg st="1" end="1"/>
                                            </p:txEl>
                                          </p:spTgt>
                                        </p:tgtEl>
                                        <p:attrNameLst>
                                          <p:attrName>style.visibility</p:attrName>
                                        </p:attrNameLst>
                                      </p:cBhvr>
                                      <p:to>
                                        <p:strVal val="visible"/>
                                      </p:to>
                                    </p:set>
                                    <p:anim calcmode="lin" valueType="num">
                                      <p:cBhvr additive="base">
                                        <p:cTn id="7" dur="500" fill="hold"/>
                                        <p:tgtEl>
                                          <p:spTgt spid="9216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6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2162">
                                            <p:txEl>
                                              <p:pRg st="2" end="2"/>
                                            </p:txEl>
                                          </p:spTgt>
                                        </p:tgtEl>
                                        <p:attrNameLst>
                                          <p:attrName>style.visibility</p:attrName>
                                        </p:attrNameLst>
                                      </p:cBhvr>
                                      <p:to>
                                        <p:strVal val="visible"/>
                                      </p:to>
                                    </p:set>
                                    <p:anim calcmode="lin" valueType="num">
                                      <p:cBhvr additive="base">
                                        <p:cTn id="13" dur="500" fill="hold"/>
                                        <p:tgtEl>
                                          <p:spTgt spid="9216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216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2162">
                                            <p:txEl>
                                              <p:pRg st="3" end="3"/>
                                            </p:txEl>
                                          </p:spTgt>
                                        </p:tgtEl>
                                        <p:attrNameLst>
                                          <p:attrName>style.visibility</p:attrName>
                                        </p:attrNameLst>
                                      </p:cBhvr>
                                      <p:to>
                                        <p:strVal val="visible"/>
                                      </p:to>
                                    </p:set>
                                    <p:anim calcmode="lin" valueType="num">
                                      <p:cBhvr additive="base">
                                        <p:cTn id="19" dur="500" fill="hold"/>
                                        <p:tgtEl>
                                          <p:spTgt spid="9216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216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sz="quarter"/>
          </p:nvPr>
        </p:nvSpPr>
        <p:spPr>
          <a:xfrm>
            <a:off x="0" y="0"/>
            <a:ext cx="9144000" cy="620713"/>
          </a:xfrm>
          <a:noFill/>
          <a:ln w="38100">
            <a:solidFill>
              <a:schemeClr val="tx1"/>
            </a:solidFill>
            <a:miter lim="800000"/>
            <a:headEnd/>
            <a:tailEnd/>
          </a:ln>
        </p:spPr>
        <p:txBody>
          <a:bodyPr/>
          <a:lstStyle/>
          <a:p>
            <a:pPr eaLnBrk="1" hangingPunct="1"/>
            <a:r>
              <a:rPr lang="en-US" altLang="en-US" sz="2700" b="1">
                <a:solidFill>
                  <a:srgbClr val="FFFFFF"/>
                </a:solidFill>
              </a:rPr>
              <a:t>PHẠM TRÙ VÀ PHẠM TRÙ TRIẾT HỌC</a:t>
            </a:r>
          </a:p>
        </p:txBody>
      </p:sp>
      <p:pic>
        <p:nvPicPr>
          <p:cNvPr id="94211" name="Picture 3" descr="roelboel"/>
          <p:cNvPicPr>
            <a:picLocks noGrp="1" noChangeAspect="1" noChangeArrowheads="1"/>
          </p:cNvPicPr>
          <p:nvPr>
            <p:ph sz="quarter" idx="1"/>
          </p:nvPr>
        </p:nvPicPr>
        <p:blipFill>
          <a:blip r:embed="rId4" cstate="print">
            <a:extLst>
              <a:ext uri="{28A0092B-C50C-407E-A947-70E740481C1C}">
                <a14:useLocalDpi xmlns:a14="http://schemas.microsoft.com/office/drawing/2010/main" val="0"/>
              </a:ext>
            </a:extLst>
          </a:blip>
          <a:srcRect/>
          <a:stretch>
            <a:fillRect/>
          </a:stretch>
        </p:blipFill>
        <p:spPr>
          <a:xfrm>
            <a:off x="0" y="5300663"/>
            <a:ext cx="1365250" cy="1557337"/>
          </a:xfrm>
          <a:noFill/>
        </p:spPr>
      </p:pic>
      <p:pic>
        <p:nvPicPr>
          <p:cNvPr id="94212" name="Picture 4" descr="duck"/>
          <p:cNvPicPr>
            <a:picLocks noGrp="1" noChangeAspect="1" noChangeArrowheads="1"/>
          </p:cNvPicPr>
          <p:nvPr>
            <p:ph sz="quarter" idx="2"/>
          </p:nvPr>
        </p:nvPicPr>
        <p:blipFill>
          <a:blip r:embed="rId5">
            <a:extLst>
              <a:ext uri="{28A0092B-C50C-407E-A947-70E740481C1C}">
                <a14:useLocalDpi xmlns:a14="http://schemas.microsoft.com/office/drawing/2010/main" val="0"/>
              </a:ext>
            </a:extLst>
          </a:blip>
          <a:srcRect/>
          <a:stretch>
            <a:fillRect/>
          </a:stretch>
        </p:blipFill>
        <p:spPr>
          <a:xfrm>
            <a:off x="1547813" y="5300663"/>
            <a:ext cx="1511300" cy="1557337"/>
          </a:xfrm>
          <a:noFill/>
        </p:spPr>
      </p:pic>
      <p:pic>
        <p:nvPicPr>
          <p:cNvPr id="94213" name="Picture 5" descr="Gander-Mr-Pink-May-2006.jpg"/>
          <p:cNvPicPr>
            <a:picLocks noGrp="1" noChangeAspect="1" noChangeArrowheads="1"/>
          </p:cNvPicPr>
          <p:nvPr>
            <p:ph sz="quarter" idx="3"/>
          </p:nvPr>
        </p:nvPicPr>
        <p:blipFill>
          <a:blip r:embed="rId6">
            <a:extLst>
              <a:ext uri="{28A0092B-C50C-407E-A947-70E740481C1C}">
                <a14:useLocalDpi xmlns:a14="http://schemas.microsoft.com/office/drawing/2010/main" val="0"/>
              </a:ext>
            </a:extLst>
          </a:blip>
          <a:srcRect/>
          <a:stretch>
            <a:fillRect/>
          </a:stretch>
        </p:blipFill>
        <p:spPr>
          <a:xfrm>
            <a:off x="3276600" y="5300663"/>
            <a:ext cx="1223963" cy="1557337"/>
          </a:xfrm>
          <a:noFill/>
        </p:spPr>
      </p:pic>
      <p:sp>
        <p:nvSpPr>
          <p:cNvPr id="94214" name="Oval 6"/>
          <p:cNvSpPr>
            <a:spLocks noChangeArrowheads="1"/>
          </p:cNvSpPr>
          <p:nvPr/>
        </p:nvSpPr>
        <p:spPr bwMode="auto">
          <a:xfrm>
            <a:off x="611188" y="3789363"/>
            <a:ext cx="3168650" cy="1008062"/>
          </a:xfrm>
          <a:prstGeom prst="ellipse">
            <a:avLst/>
          </a:prstGeom>
          <a:solidFill>
            <a:srgbClr val="3333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t>PHẠM TRÙ: GIA CẦM</a:t>
            </a:r>
          </a:p>
        </p:txBody>
      </p:sp>
      <p:sp>
        <p:nvSpPr>
          <p:cNvPr id="94215" name="Oval 7"/>
          <p:cNvSpPr>
            <a:spLocks noChangeArrowheads="1"/>
          </p:cNvSpPr>
          <p:nvPr/>
        </p:nvSpPr>
        <p:spPr bwMode="auto">
          <a:xfrm>
            <a:off x="5148263" y="3716338"/>
            <a:ext cx="3168650" cy="1008062"/>
          </a:xfrm>
          <a:prstGeom prst="ellipse">
            <a:avLst/>
          </a:prstGeom>
          <a:solidFill>
            <a:srgbClr val="3333FF"/>
          </a:solidFill>
          <a:ln w="9525" algn="ctr">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t>PHẠM TRÙ: GIA SÚC</a:t>
            </a:r>
          </a:p>
        </p:txBody>
      </p:sp>
      <p:sp>
        <p:nvSpPr>
          <p:cNvPr id="94216" name="Rectangle 8"/>
          <p:cNvSpPr>
            <a:spLocks noChangeArrowheads="1"/>
          </p:cNvSpPr>
          <p:nvPr/>
        </p:nvSpPr>
        <p:spPr bwMode="auto">
          <a:xfrm>
            <a:off x="0" y="2133600"/>
            <a:ext cx="1828800" cy="935038"/>
          </a:xfrm>
          <a:prstGeom prst="rect">
            <a:avLst/>
          </a:prstGeom>
          <a:solidFill>
            <a:srgbClr val="CC00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t>THÚ </a:t>
            </a:r>
          </a:p>
          <a:p>
            <a:pPr algn="ctr" eaLnBrk="1" hangingPunct="1"/>
            <a:r>
              <a:rPr lang="en-US" altLang="en-US" sz="2000" b="1"/>
              <a:t>HOANG DÃ</a:t>
            </a:r>
          </a:p>
        </p:txBody>
      </p:sp>
      <p:sp>
        <p:nvSpPr>
          <p:cNvPr id="94217" name="Rectangle 9"/>
          <p:cNvSpPr>
            <a:spLocks noChangeArrowheads="1"/>
          </p:cNvSpPr>
          <p:nvPr/>
        </p:nvSpPr>
        <p:spPr bwMode="auto">
          <a:xfrm>
            <a:off x="7380288" y="2133600"/>
            <a:ext cx="1763712" cy="935038"/>
          </a:xfrm>
          <a:prstGeom prst="rect">
            <a:avLst/>
          </a:prstGeom>
          <a:solidFill>
            <a:srgbClr val="CC00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t>ĐỘNG VẬT </a:t>
            </a:r>
          </a:p>
          <a:p>
            <a:pPr algn="ctr" eaLnBrk="1" hangingPunct="1"/>
            <a:r>
              <a:rPr lang="en-US" altLang="en-US" sz="2000" b="1"/>
              <a:t>BiỂN</a:t>
            </a:r>
          </a:p>
        </p:txBody>
      </p:sp>
      <p:sp>
        <p:nvSpPr>
          <p:cNvPr id="94218" name="Rectangle 10"/>
          <p:cNvSpPr>
            <a:spLocks noChangeArrowheads="1"/>
          </p:cNvSpPr>
          <p:nvPr/>
        </p:nvSpPr>
        <p:spPr bwMode="auto">
          <a:xfrm>
            <a:off x="2636838" y="3203575"/>
            <a:ext cx="3671887" cy="801688"/>
          </a:xfrm>
          <a:prstGeom prst="rect">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60302"/>
                </a:solidFill>
              </a:rPr>
              <a:t>PHẠM TRÙ: ĐỘNG VẬT</a:t>
            </a:r>
          </a:p>
        </p:txBody>
      </p:sp>
      <p:sp>
        <p:nvSpPr>
          <p:cNvPr id="94219" name="Rectangle 11"/>
          <p:cNvSpPr>
            <a:spLocks noChangeArrowheads="1"/>
          </p:cNvSpPr>
          <p:nvPr/>
        </p:nvSpPr>
        <p:spPr bwMode="auto">
          <a:xfrm>
            <a:off x="2709863" y="2017713"/>
            <a:ext cx="3671887" cy="801687"/>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t>PHẠM TRÙ: SINH VẬT</a:t>
            </a:r>
          </a:p>
        </p:txBody>
      </p:sp>
      <p:sp>
        <p:nvSpPr>
          <p:cNvPr id="94220" name="Oval 12"/>
          <p:cNvSpPr>
            <a:spLocks noChangeArrowheads="1"/>
          </p:cNvSpPr>
          <p:nvPr/>
        </p:nvSpPr>
        <p:spPr bwMode="auto">
          <a:xfrm>
            <a:off x="2133600" y="609600"/>
            <a:ext cx="4968875" cy="925513"/>
          </a:xfrm>
          <a:prstGeom prst="ellipse">
            <a:avLst/>
          </a:prstGeom>
          <a:solidFill>
            <a:srgbClr val="FFFF00"/>
          </a:solidFill>
          <a:ln w="9525" algn="ctr">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60302"/>
                </a:solidFill>
              </a:rPr>
              <a:t>PHẠM TRÙ TRIẾT HỌC</a:t>
            </a:r>
          </a:p>
          <a:p>
            <a:pPr algn="ctr" eaLnBrk="1" hangingPunct="1"/>
            <a:r>
              <a:rPr lang="en-US" altLang="en-US" sz="2400" b="1">
                <a:solidFill>
                  <a:srgbClr val="060302"/>
                </a:solidFill>
              </a:rPr>
              <a:t>(VẬT CHẤT)</a:t>
            </a:r>
          </a:p>
        </p:txBody>
      </p:sp>
      <p:sp>
        <p:nvSpPr>
          <p:cNvPr id="94221" name="Line 13"/>
          <p:cNvSpPr>
            <a:spLocks noChangeShapeType="1"/>
          </p:cNvSpPr>
          <p:nvPr/>
        </p:nvSpPr>
        <p:spPr bwMode="auto">
          <a:xfrm flipV="1">
            <a:off x="539750" y="4797425"/>
            <a:ext cx="1584325" cy="50323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4222" name="Line 14"/>
          <p:cNvSpPr>
            <a:spLocks noChangeShapeType="1"/>
          </p:cNvSpPr>
          <p:nvPr/>
        </p:nvSpPr>
        <p:spPr bwMode="auto">
          <a:xfrm flipV="1">
            <a:off x="2124075" y="4797425"/>
            <a:ext cx="0" cy="50323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4223" name="Line 15"/>
          <p:cNvSpPr>
            <a:spLocks noChangeShapeType="1"/>
          </p:cNvSpPr>
          <p:nvPr/>
        </p:nvSpPr>
        <p:spPr bwMode="auto">
          <a:xfrm flipH="1" flipV="1">
            <a:off x="2124075" y="4797425"/>
            <a:ext cx="1655763" cy="50323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4224" name="Line 16"/>
          <p:cNvSpPr>
            <a:spLocks noChangeShapeType="1"/>
          </p:cNvSpPr>
          <p:nvPr/>
        </p:nvSpPr>
        <p:spPr bwMode="auto">
          <a:xfrm flipV="1">
            <a:off x="5219700" y="4724400"/>
            <a:ext cx="1584325" cy="5762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4225" name="Line 17"/>
          <p:cNvSpPr>
            <a:spLocks noChangeShapeType="1"/>
          </p:cNvSpPr>
          <p:nvPr/>
        </p:nvSpPr>
        <p:spPr bwMode="auto">
          <a:xfrm flipV="1">
            <a:off x="6804025" y="4724400"/>
            <a:ext cx="0" cy="5762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4226" name="Line 18"/>
          <p:cNvSpPr>
            <a:spLocks noChangeShapeType="1"/>
          </p:cNvSpPr>
          <p:nvPr/>
        </p:nvSpPr>
        <p:spPr bwMode="auto">
          <a:xfrm flipH="1" flipV="1">
            <a:off x="6804025" y="4724400"/>
            <a:ext cx="1728788" cy="5762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4227" name="Line 19"/>
          <p:cNvSpPr>
            <a:spLocks noChangeShapeType="1"/>
          </p:cNvSpPr>
          <p:nvPr/>
        </p:nvSpPr>
        <p:spPr bwMode="auto">
          <a:xfrm flipV="1">
            <a:off x="4437063" y="2630488"/>
            <a:ext cx="1587" cy="58261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4228" name="Line 20"/>
          <p:cNvSpPr>
            <a:spLocks noChangeShapeType="1"/>
          </p:cNvSpPr>
          <p:nvPr/>
        </p:nvSpPr>
        <p:spPr bwMode="auto">
          <a:xfrm>
            <a:off x="1828800" y="2438400"/>
            <a:ext cx="798513" cy="106203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4229" name="Line 21"/>
          <p:cNvSpPr>
            <a:spLocks noChangeShapeType="1"/>
          </p:cNvSpPr>
          <p:nvPr/>
        </p:nvSpPr>
        <p:spPr bwMode="auto">
          <a:xfrm flipH="1">
            <a:off x="6300788" y="2492375"/>
            <a:ext cx="1079500" cy="9366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4230" name="Line 22"/>
          <p:cNvSpPr>
            <a:spLocks noChangeShapeType="1"/>
          </p:cNvSpPr>
          <p:nvPr/>
        </p:nvSpPr>
        <p:spPr bwMode="auto">
          <a:xfrm flipV="1">
            <a:off x="4429125" y="1550988"/>
            <a:ext cx="7938" cy="50641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94231" name="La Isla Bonita - Madona.mp3">
            <a:hlinkClick r:id="" action="ppaction://media"/>
          </p:cNvPr>
          <p:cNvPicPr>
            <a:picLocks noRot="1" noChangeAspect="1" noChangeArrowheads="1"/>
          </p:cNvPicPr>
          <p:nvPr>
            <a:audioFile r:link="rId1"/>
          </p:nvPr>
        </p:nvPicPr>
        <p:blipFill>
          <a:blip r:embed="rId7">
            <a:extLst>
              <a:ext uri="{28A0092B-C50C-407E-A947-70E740481C1C}">
                <a14:useLocalDpi xmlns:a14="http://schemas.microsoft.com/office/drawing/2010/main" val="0"/>
              </a:ext>
            </a:extLst>
          </a:blip>
          <a:srcRect/>
          <a:stretch>
            <a:fillRect/>
          </a:stretch>
        </p:blipFill>
        <p:spPr bwMode="auto">
          <a:xfrm>
            <a:off x="8839200" y="6553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32" name="Picture 24" descr="dairy-cow"/>
          <p:cNvPicPr>
            <a:picLocks noGrp="1" noChangeAspect="1" noChangeArrowheads="1"/>
          </p:cNvPicPr>
          <p:nvPr>
            <p:ph sz="quarter" idx="4"/>
          </p:nvPr>
        </p:nvPicPr>
        <p:blipFill>
          <a:blip r:embed="rId8">
            <a:extLst>
              <a:ext uri="{28A0092B-C50C-407E-A947-70E740481C1C}">
                <a14:useLocalDpi xmlns:a14="http://schemas.microsoft.com/office/drawing/2010/main" val="0"/>
              </a:ext>
            </a:extLst>
          </a:blip>
          <a:srcRect/>
          <a:stretch>
            <a:fillRect/>
          </a:stretch>
        </p:blipFill>
        <p:spPr>
          <a:xfrm>
            <a:off x="4643438" y="5300663"/>
            <a:ext cx="1439862" cy="1557337"/>
          </a:xfrm>
          <a:noFill/>
        </p:spPr>
      </p:pic>
      <p:pic>
        <p:nvPicPr>
          <p:cNvPr id="94233" name="Picture 25" descr="goat.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40650" y="5300663"/>
            <a:ext cx="1403350" cy="155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34" name="Picture 26" descr="ridingbuffalo.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7763" y="5334000"/>
            <a:ext cx="13684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61873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4211"/>
                                        </p:tgtEl>
                                        <p:attrNameLst>
                                          <p:attrName>style.visibility</p:attrName>
                                        </p:attrNameLst>
                                      </p:cBhvr>
                                      <p:to>
                                        <p:strVal val="visible"/>
                                      </p:to>
                                    </p:set>
                                    <p:anim calcmode="lin" valueType="num">
                                      <p:cBhvr additive="base">
                                        <p:cTn id="7" dur="500" fill="hold"/>
                                        <p:tgtEl>
                                          <p:spTgt spid="94211"/>
                                        </p:tgtEl>
                                        <p:attrNameLst>
                                          <p:attrName>ppt_x</p:attrName>
                                        </p:attrNameLst>
                                      </p:cBhvr>
                                      <p:tavLst>
                                        <p:tav tm="0">
                                          <p:val>
                                            <p:strVal val="#ppt_x"/>
                                          </p:val>
                                        </p:tav>
                                        <p:tav tm="100000">
                                          <p:val>
                                            <p:strVal val="#ppt_x"/>
                                          </p:val>
                                        </p:tav>
                                      </p:tavLst>
                                    </p:anim>
                                    <p:anim calcmode="lin" valueType="num">
                                      <p:cBhvr additive="base">
                                        <p:cTn id="8" dur="500" fill="hold"/>
                                        <p:tgtEl>
                                          <p:spTgt spid="9421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94212"/>
                                        </p:tgtEl>
                                        <p:attrNameLst>
                                          <p:attrName>style.visibility</p:attrName>
                                        </p:attrNameLst>
                                      </p:cBhvr>
                                      <p:to>
                                        <p:strVal val="visible"/>
                                      </p:to>
                                    </p:set>
                                    <p:animEffect transition="in" filter="blinds(horizontal)">
                                      <p:cBhvr>
                                        <p:cTn id="13" dur="500"/>
                                        <p:tgtEl>
                                          <p:spTgt spid="9421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1" presetClass="entr" presetSubtype="0" fill="hold" nodeType="clickEffect">
                                  <p:stCondLst>
                                    <p:cond delay="0"/>
                                  </p:stCondLst>
                                  <p:iterate type="lt">
                                    <p:tmPct val="5000"/>
                                  </p:iterate>
                                  <p:childTnLst>
                                    <p:set>
                                      <p:cBhvr>
                                        <p:cTn id="17" dur="1" fill="hold">
                                          <p:stCondLst>
                                            <p:cond delay="0"/>
                                          </p:stCondLst>
                                        </p:cTn>
                                        <p:tgtEl>
                                          <p:spTgt spid="94213"/>
                                        </p:tgtEl>
                                        <p:attrNameLst>
                                          <p:attrName>style.visibility</p:attrName>
                                        </p:attrNameLst>
                                      </p:cBhvr>
                                      <p:to>
                                        <p:strVal val="visible"/>
                                      </p:to>
                                    </p:set>
                                    <p:anim calcmode="lin" valueType="num">
                                      <p:cBhvr>
                                        <p:cTn id="18" dur="1000" fill="hold"/>
                                        <p:tgtEl>
                                          <p:spTgt spid="94213"/>
                                        </p:tgtEl>
                                        <p:attrNameLst>
                                          <p:attrName>ppt_w</p:attrName>
                                        </p:attrNameLst>
                                      </p:cBhvr>
                                      <p:tavLst>
                                        <p:tav tm="0">
                                          <p:val>
                                            <p:fltVal val="0"/>
                                          </p:val>
                                        </p:tav>
                                        <p:tav tm="100000">
                                          <p:val>
                                            <p:strVal val="#ppt_w"/>
                                          </p:val>
                                        </p:tav>
                                      </p:tavLst>
                                    </p:anim>
                                    <p:anim calcmode="lin" valueType="num">
                                      <p:cBhvr>
                                        <p:cTn id="19" dur="1000" fill="hold"/>
                                        <p:tgtEl>
                                          <p:spTgt spid="94213"/>
                                        </p:tgtEl>
                                        <p:attrNameLst>
                                          <p:attrName>ppt_h</p:attrName>
                                        </p:attrNameLst>
                                      </p:cBhvr>
                                      <p:tavLst>
                                        <p:tav tm="0">
                                          <p:val>
                                            <p:fltVal val="0"/>
                                          </p:val>
                                        </p:tav>
                                        <p:tav tm="100000">
                                          <p:val>
                                            <p:strVal val="#ppt_h"/>
                                          </p:val>
                                        </p:tav>
                                      </p:tavLst>
                                    </p:anim>
                                    <p:anim calcmode="lin" valueType="num">
                                      <p:cBhvr>
                                        <p:cTn id="20" dur="1000" fill="hold"/>
                                        <p:tgtEl>
                                          <p:spTgt spid="94213"/>
                                        </p:tgtEl>
                                        <p:attrNameLst>
                                          <p:attrName>style.rotation</p:attrName>
                                        </p:attrNameLst>
                                      </p:cBhvr>
                                      <p:tavLst>
                                        <p:tav tm="0">
                                          <p:val>
                                            <p:fltVal val="90"/>
                                          </p:val>
                                        </p:tav>
                                        <p:tav tm="100000">
                                          <p:val>
                                            <p:fltVal val="0"/>
                                          </p:val>
                                        </p:tav>
                                      </p:tavLst>
                                    </p:anim>
                                    <p:animEffect transition="in" filter="fade">
                                      <p:cBhvr>
                                        <p:cTn id="21" dur="1000"/>
                                        <p:tgtEl>
                                          <p:spTgt spid="9421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2" fill="hold" nodeType="clickEffect">
                                  <p:stCondLst>
                                    <p:cond delay="0"/>
                                  </p:stCondLst>
                                  <p:childTnLst>
                                    <p:set>
                                      <p:cBhvr>
                                        <p:cTn id="25" dur="1" fill="hold">
                                          <p:stCondLst>
                                            <p:cond delay="0"/>
                                          </p:stCondLst>
                                        </p:cTn>
                                        <p:tgtEl>
                                          <p:spTgt spid="94232"/>
                                        </p:tgtEl>
                                        <p:attrNameLst>
                                          <p:attrName>style.visibility</p:attrName>
                                        </p:attrNameLst>
                                      </p:cBhvr>
                                      <p:to>
                                        <p:strVal val="visible"/>
                                      </p:to>
                                    </p:set>
                                    <p:anim calcmode="lin" valueType="num">
                                      <p:cBhvr additive="base">
                                        <p:cTn id="26" dur="500" fill="hold"/>
                                        <p:tgtEl>
                                          <p:spTgt spid="94232"/>
                                        </p:tgtEl>
                                        <p:attrNameLst>
                                          <p:attrName>ppt_x</p:attrName>
                                        </p:attrNameLst>
                                      </p:cBhvr>
                                      <p:tavLst>
                                        <p:tav tm="0">
                                          <p:val>
                                            <p:strVal val="1+#ppt_w/2"/>
                                          </p:val>
                                        </p:tav>
                                        <p:tav tm="100000">
                                          <p:val>
                                            <p:strVal val="#ppt_x"/>
                                          </p:val>
                                        </p:tav>
                                      </p:tavLst>
                                    </p:anim>
                                    <p:anim calcmode="lin" valueType="num">
                                      <p:cBhvr additive="base">
                                        <p:cTn id="27" dur="500" fill="hold"/>
                                        <p:tgtEl>
                                          <p:spTgt spid="94232"/>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nodeType="clickEffect">
                                  <p:stCondLst>
                                    <p:cond delay="0"/>
                                  </p:stCondLst>
                                  <p:childTnLst>
                                    <p:set>
                                      <p:cBhvr>
                                        <p:cTn id="31" dur="1" fill="hold">
                                          <p:stCondLst>
                                            <p:cond delay="0"/>
                                          </p:stCondLst>
                                        </p:cTn>
                                        <p:tgtEl>
                                          <p:spTgt spid="94234"/>
                                        </p:tgtEl>
                                        <p:attrNameLst>
                                          <p:attrName>style.visibility</p:attrName>
                                        </p:attrNameLst>
                                      </p:cBhvr>
                                      <p:to>
                                        <p:strVal val="visible"/>
                                      </p:to>
                                    </p:set>
                                    <p:anim calcmode="lin" valueType="num">
                                      <p:cBhvr additive="base">
                                        <p:cTn id="32" dur="500" fill="hold"/>
                                        <p:tgtEl>
                                          <p:spTgt spid="94234"/>
                                        </p:tgtEl>
                                        <p:attrNameLst>
                                          <p:attrName>ppt_x</p:attrName>
                                        </p:attrNameLst>
                                      </p:cBhvr>
                                      <p:tavLst>
                                        <p:tav tm="0">
                                          <p:val>
                                            <p:strVal val="0-#ppt_w/2"/>
                                          </p:val>
                                        </p:tav>
                                        <p:tav tm="100000">
                                          <p:val>
                                            <p:strVal val="#ppt_x"/>
                                          </p:val>
                                        </p:tav>
                                      </p:tavLst>
                                    </p:anim>
                                    <p:anim calcmode="lin" valueType="num">
                                      <p:cBhvr additive="base">
                                        <p:cTn id="33" dur="500" fill="hold"/>
                                        <p:tgtEl>
                                          <p:spTgt spid="94234"/>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1" fill="hold" nodeType="clickEffect">
                                  <p:stCondLst>
                                    <p:cond delay="0"/>
                                  </p:stCondLst>
                                  <p:childTnLst>
                                    <p:set>
                                      <p:cBhvr>
                                        <p:cTn id="37" dur="1" fill="hold">
                                          <p:stCondLst>
                                            <p:cond delay="0"/>
                                          </p:stCondLst>
                                        </p:cTn>
                                        <p:tgtEl>
                                          <p:spTgt spid="94233"/>
                                        </p:tgtEl>
                                        <p:attrNameLst>
                                          <p:attrName>style.visibility</p:attrName>
                                        </p:attrNameLst>
                                      </p:cBhvr>
                                      <p:to>
                                        <p:strVal val="visible"/>
                                      </p:to>
                                    </p:set>
                                    <p:anim calcmode="lin" valueType="num">
                                      <p:cBhvr additive="base">
                                        <p:cTn id="38" dur="500" fill="hold"/>
                                        <p:tgtEl>
                                          <p:spTgt spid="94233"/>
                                        </p:tgtEl>
                                        <p:attrNameLst>
                                          <p:attrName>ppt_x</p:attrName>
                                        </p:attrNameLst>
                                      </p:cBhvr>
                                      <p:tavLst>
                                        <p:tav tm="0">
                                          <p:val>
                                            <p:strVal val="#ppt_x"/>
                                          </p:val>
                                        </p:tav>
                                        <p:tav tm="100000">
                                          <p:val>
                                            <p:strVal val="#ppt_x"/>
                                          </p:val>
                                        </p:tav>
                                      </p:tavLst>
                                    </p:anim>
                                    <p:anim calcmode="lin" valueType="num">
                                      <p:cBhvr additive="base">
                                        <p:cTn id="39" dur="500" fill="hold"/>
                                        <p:tgtEl>
                                          <p:spTgt spid="94233"/>
                                        </p:tgtEl>
                                        <p:attrNameLst>
                                          <p:attrName>ppt_y</p:attrName>
                                        </p:attrNameLst>
                                      </p:cBhvr>
                                      <p:tavLst>
                                        <p:tav tm="0">
                                          <p:val>
                                            <p:strVal val="0-#ppt_h/2"/>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nodeType="clickEffect">
                                  <p:stCondLst>
                                    <p:cond delay="0"/>
                                  </p:stCondLst>
                                  <p:childTnLst>
                                    <p:set>
                                      <p:cBhvr>
                                        <p:cTn id="43" dur="1" fill="hold">
                                          <p:stCondLst>
                                            <p:cond delay="0"/>
                                          </p:stCondLst>
                                        </p:cTn>
                                        <p:tgtEl>
                                          <p:spTgt spid="94221"/>
                                        </p:tgtEl>
                                        <p:attrNameLst>
                                          <p:attrName>style.visibility</p:attrName>
                                        </p:attrNameLst>
                                      </p:cBhvr>
                                      <p:to>
                                        <p:strVal val="visible"/>
                                      </p:to>
                                    </p:set>
                                    <p:animEffect transition="in" filter="wipe(down)">
                                      <p:cBhvr>
                                        <p:cTn id="44" dur="1000"/>
                                        <p:tgtEl>
                                          <p:spTgt spid="94221"/>
                                        </p:tgtEl>
                                      </p:cBhvr>
                                    </p:animEffect>
                                  </p:childTnLst>
                                </p:cTn>
                              </p:par>
                              <p:par>
                                <p:cTn id="45" presetID="22" presetClass="entr" presetSubtype="4" fill="hold" nodeType="withEffect">
                                  <p:stCondLst>
                                    <p:cond delay="0"/>
                                  </p:stCondLst>
                                  <p:childTnLst>
                                    <p:set>
                                      <p:cBhvr>
                                        <p:cTn id="46" dur="1" fill="hold">
                                          <p:stCondLst>
                                            <p:cond delay="0"/>
                                          </p:stCondLst>
                                        </p:cTn>
                                        <p:tgtEl>
                                          <p:spTgt spid="94222"/>
                                        </p:tgtEl>
                                        <p:attrNameLst>
                                          <p:attrName>style.visibility</p:attrName>
                                        </p:attrNameLst>
                                      </p:cBhvr>
                                      <p:to>
                                        <p:strVal val="visible"/>
                                      </p:to>
                                    </p:set>
                                    <p:animEffect transition="in" filter="wipe(down)">
                                      <p:cBhvr>
                                        <p:cTn id="47" dur="1000"/>
                                        <p:tgtEl>
                                          <p:spTgt spid="94222"/>
                                        </p:tgtEl>
                                      </p:cBhvr>
                                    </p:animEffect>
                                  </p:childTnLst>
                                </p:cTn>
                              </p:par>
                              <p:par>
                                <p:cTn id="48" presetID="22" presetClass="entr" presetSubtype="4" fill="hold" nodeType="withEffect">
                                  <p:stCondLst>
                                    <p:cond delay="0"/>
                                  </p:stCondLst>
                                  <p:childTnLst>
                                    <p:set>
                                      <p:cBhvr>
                                        <p:cTn id="49" dur="1" fill="hold">
                                          <p:stCondLst>
                                            <p:cond delay="0"/>
                                          </p:stCondLst>
                                        </p:cTn>
                                        <p:tgtEl>
                                          <p:spTgt spid="94223"/>
                                        </p:tgtEl>
                                        <p:attrNameLst>
                                          <p:attrName>style.visibility</p:attrName>
                                        </p:attrNameLst>
                                      </p:cBhvr>
                                      <p:to>
                                        <p:strVal val="visible"/>
                                      </p:to>
                                    </p:set>
                                    <p:animEffect transition="in" filter="wipe(down)">
                                      <p:cBhvr>
                                        <p:cTn id="50" dur="1000"/>
                                        <p:tgtEl>
                                          <p:spTgt spid="94223"/>
                                        </p:tgtEl>
                                      </p:cBhvr>
                                    </p:animEffect>
                                  </p:childTnLst>
                                </p:cTn>
                              </p:par>
                              <p:par>
                                <p:cTn id="51" presetID="22" presetClass="entr" presetSubtype="4" fill="hold" nodeType="withEffect">
                                  <p:stCondLst>
                                    <p:cond delay="0"/>
                                  </p:stCondLst>
                                  <p:childTnLst>
                                    <p:set>
                                      <p:cBhvr>
                                        <p:cTn id="52" dur="1" fill="hold">
                                          <p:stCondLst>
                                            <p:cond delay="0"/>
                                          </p:stCondLst>
                                        </p:cTn>
                                        <p:tgtEl>
                                          <p:spTgt spid="94224"/>
                                        </p:tgtEl>
                                        <p:attrNameLst>
                                          <p:attrName>style.visibility</p:attrName>
                                        </p:attrNameLst>
                                      </p:cBhvr>
                                      <p:to>
                                        <p:strVal val="visible"/>
                                      </p:to>
                                    </p:set>
                                    <p:animEffect transition="in" filter="wipe(down)">
                                      <p:cBhvr>
                                        <p:cTn id="53" dur="1000"/>
                                        <p:tgtEl>
                                          <p:spTgt spid="94224"/>
                                        </p:tgtEl>
                                      </p:cBhvr>
                                    </p:animEffect>
                                  </p:childTnLst>
                                </p:cTn>
                              </p:par>
                              <p:par>
                                <p:cTn id="54" presetID="22" presetClass="entr" presetSubtype="4" fill="hold" nodeType="withEffect">
                                  <p:stCondLst>
                                    <p:cond delay="0"/>
                                  </p:stCondLst>
                                  <p:childTnLst>
                                    <p:set>
                                      <p:cBhvr>
                                        <p:cTn id="55" dur="1" fill="hold">
                                          <p:stCondLst>
                                            <p:cond delay="0"/>
                                          </p:stCondLst>
                                        </p:cTn>
                                        <p:tgtEl>
                                          <p:spTgt spid="94225"/>
                                        </p:tgtEl>
                                        <p:attrNameLst>
                                          <p:attrName>style.visibility</p:attrName>
                                        </p:attrNameLst>
                                      </p:cBhvr>
                                      <p:to>
                                        <p:strVal val="visible"/>
                                      </p:to>
                                    </p:set>
                                    <p:animEffect transition="in" filter="wipe(down)">
                                      <p:cBhvr>
                                        <p:cTn id="56" dur="1000"/>
                                        <p:tgtEl>
                                          <p:spTgt spid="94225"/>
                                        </p:tgtEl>
                                      </p:cBhvr>
                                    </p:animEffect>
                                  </p:childTnLst>
                                </p:cTn>
                              </p:par>
                              <p:par>
                                <p:cTn id="57" presetID="22" presetClass="entr" presetSubtype="4" fill="hold" nodeType="withEffect">
                                  <p:stCondLst>
                                    <p:cond delay="0"/>
                                  </p:stCondLst>
                                  <p:childTnLst>
                                    <p:set>
                                      <p:cBhvr>
                                        <p:cTn id="58" dur="1" fill="hold">
                                          <p:stCondLst>
                                            <p:cond delay="0"/>
                                          </p:stCondLst>
                                        </p:cTn>
                                        <p:tgtEl>
                                          <p:spTgt spid="94226"/>
                                        </p:tgtEl>
                                        <p:attrNameLst>
                                          <p:attrName>style.visibility</p:attrName>
                                        </p:attrNameLst>
                                      </p:cBhvr>
                                      <p:to>
                                        <p:strVal val="visible"/>
                                      </p:to>
                                    </p:set>
                                    <p:animEffect transition="in" filter="wipe(down)">
                                      <p:cBhvr>
                                        <p:cTn id="59" dur="1000"/>
                                        <p:tgtEl>
                                          <p:spTgt spid="9422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6" presetClass="entr" presetSubtype="0" fill="hold" grpId="0" nodeType="clickEffect">
                                  <p:stCondLst>
                                    <p:cond delay="0"/>
                                  </p:stCondLst>
                                  <p:childTnLst>
                                    <p:set>
                                      <p:cBhvr>
                                        <p:cTn id="63" dur="1" fill="hold">
                                          <p:stCondLst>
                                            <p:cond delay="0"/>
                                          </p:stCondLst>
                                        </p:cTn>
                                        <p:tgtEl>
                                          <p:spTgt spid="94214"/>
                                        </p:tgtEl>
                                        <p:attrNameLst>
                                          <p:attrName>style.visibility</p:attrName>
                                        </p:attrNameLst>
                                      </p:cBhvr>
                                      <p:to>
                                        <p:strVal val="visible"/>
                                      </p:to>
                                    </p:set>
                                    <p:animEffect transition="in" filter="wipe(down)">
                                      <p:cBhvr>
                                        <p:cTn id="64" dur="580">
                                          <p:stCondLst>
                                            <p:cond delay="0"/>
                                          </p:stCondLst>
                                        </p:cTn>
                                        <p:tgtEl>
                                          <p:spTgt spid="94214"/>
                                        </p:tgtEl>
                                      </p:cBhvr>
                                    </p:animEffect>
                                    <p:anim calcmode="lin" valueType="num">
                                      <p:cBhvr>
                                        <p:cTn id="65" dur="1822" tmFilter="0,0; 0.14,0.36; 0.43,0.73; 0.71,0.91; 1.0,1.0">
                                          <p:stCondLst>
                                            <p:cond delay="0"/>
                                          </p:stCondLst>
                                        </p:cTn>
                                        <p:tgtEl>
                                          <p:spTgt spid="94214"/>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94214"/>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94214"/>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94214"/>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94214"/>
                                        </p:tgtEl>
                                        <p:attrNameLst>
                                          <p:attrName>ppt_y</p:attrName>
                                        </p:attrNameLst>
                                      </p:cBhvr>
                                      <p:tavLst>
                                        <p:tav tm="0" fmla="#ppt_y-sin(pi*$)/81">
                                          <p:val>
                                            <p:fltVal val="0"/>
                                          </p:val>
                                        </p:tav>
                                        <p:tav tm="100000">
                                          <p:val>
                                            <p:fltVal val="1"/>
                                          </p:val>
                                        </p:tav>
                                      </p:tavLst>
                                    </p:anim>
                                    <p:animScale>
                                      <p:cBhvr>
                                        <p:cTn id="70" dur="26">
                                          <p:stCondLst>
                                            <p:cond delay="650"/>
                                          </p:stCondLst>
                                        </p:cTn>
                                        <p:tgtEl>
                                          <p:spTgt spid="94214"/>
                                        </p:tgtEl>
                                      </p:cBhvr>
                                      <p:to x="100000" y="60000"/>
                                    </p:animScale>
                                    <p:animScale>
                                      <p:cBhvr>
                                        <p:cTn id="71" dur="166" decel="50000">
                                          <p:stCondLst>
                                            <p:cond delay="676"/>
                                          </p:stCondLst>
                                        </p:cTn>
                                        <p:tgtEl>
                                          <p:spTgt spid="94214"/>
                                        </p:tgtEl>
                                      </p:cBhvr>
                                      <p:to x="100000" y="100000"/>
                                    </p:animScale>
                                    <p:animScale>
                                      <p:cBhvr>
                                        <p:cTn id="72" dur="26">
                                          <p:stCondLst>
                                            <p:cond delay="1312"/>
                                          </p:stCondLst>
                                        </p:cTn>
                                        <p:tgtEl>
                                          <p:spTgt spid="94214"/>
                                        </p:tgtEl>
                                      </p:cBhvr>
                                      <p:to x="100000" y="80000"/>
                                    </p:animScale>
                                    <p:animScale>
                                      <p:cBhvr>
                                        <p:cTn id="73" dur="166" decel="50000">
                                          <p:stCondLst>
                                            <p:cond delay="1338"/>
                                          </p:stCondLst>
                                        </p:cTn>
                                        <p:tgtEl>
                                          <p:spTgt spid="94214"/>
                                        </p:tgtEl>
                                      </p:cBhvr>
                                      <p:to x="100000" y="100000"/>
                                    </p:animScale>
                                    <p:animScale>
                                      <p:cBhvr>
                                        <p:cTn id="74" dur="26">
                                          <p:stCondLst>
                                            <p:cond delay="1642"/>
                                          </p:stCondLst>
                                        </p:cTn>
                                        <p:tgtEl>
                                          <p:spTgt spid="94214"/>
                                        </p:tgtEl>
                                      </p:cBhvr>
                                      <p:to x="100000" y="90000"/>
                                    </p:animScale>
                                    <p:animScale>
                                      <p:cBhvr>
                                        <p:cTn id="75" dur="166" decel="50000">
                                          <p:stCondLst>
                                            <p:cond delay="1668"/>
                                          </p:stCondLst>
                                        </p:cTn>
                                        <p:tgtEl>
                                          <p:spTgt spid="94214"/>
                                        </p:tgtEl>
                                      </p:cBhvr>
                                      <p:to x="100000" y="100000"/>
                                    </p:animScale>
                                    <p:animScale>
                                      <p:cBhvr>
                                        <p:cTn id="76" dur="26">
                                          <p:stCondLst>
                                            <p:cond delay="1808"/>
                                          </p:stCondLst>
                                        </p:cTn>
                                        <p:tgtEl>
                                          <p:spTgt spid="94214"/>
                                        </p:tgtEl>
                                      </p:cBhvr>
                                      <p:to x="100000" y="95000"/>
                                    </p:animScale>
                                    <p:animScale>
                                      <p:cBhvr>
                                        <p:cTn id="77" dur="166" decel="50000">
                                          <p:stCondLst>
                                            <p:cond delay="1834"/>
                                          </p:stCondLst>
                                        </p:cTn>
                                        <p:tgtEl>
                                          <p:spTgt spid="94214"/>
                                        </p:tgtEl>
                                      </p:cBhvr>
                                      <p:to x="100000" y="100000"/>
                                    </p:animScale>
                                  </p:childTnLst>
                                </p:cTn>
                              </p:par>
                              <p:par>
                                <p:cTn id="78" presetID="26" presetClass="entr" presetSubtype="0" fill="hold" grpId="0" nodeType="withEffect">
                                  <p:stCondLst>
                                    <p:cond delay="0"/>
                                  </p:stCondLst>
                                  <p:childTnLst>
                                    <p:set>
                                      <p:cBhvr>
                                        <p:cTn id="79" dur="1" fill="hold">
                                          <p:stCondLst>
                                            <p:cond delay="0"/>
                                          </p:stCondLst>
                                        </p:cTn>
                                        <p:tgtEl>
                                          <p:spTgt spid="94215"/>
                                        </p:tgtEl>
                                        <p:attrNameLst>
                                          <p:attrName>style.visibility</p:attrName>
                                        </p:attrNameLst>
                                      </p:cBhvr>
                                      <p:to>
                                        <p:strVal val="visible"/>
                                      </p:to>
                                    </p:set>
                                    <p:animEffect transition="in" filter="wipe(down)">
                                      <p:cBhvr>
                                        <p:cTn id="80" dur="580">
                                          <p:stCondLst>
                                            <p:cond delay="0"/>
                                          </p:stCondLst>
                                        </p:cTn>
                                        <p:tgtEl>
                                          <p:spTgt spid="94215"/>
                                        </p:tgtEl>
                                      </p:cBhvr>
                                    </p:animEffect>
                                    <p:anim calcmode="lin" valueType="num">
                                      <p:cBhvr>
                                        <p:cTn id="81" dur="1822" tmFilter="0,0; 0.14,0.36; 0.43,0.73; 0.71,0.91; 1.0,1.0">
                                          <p:stCondLst>
                                            <p:cond delay="0"/>
                                          </p:stCondLst>
                                        </p:cTn>
                                        <p:tgtEl>
                                          <p:spTgt spid="94215"/>
                                        </p:tgtEl>
                                        <p:attrNameLst>
                                          <p:attrName>ppt_x</p:attrName>
                                        </p:attrNameLst>
                                      </p:cBhvr>
                                      <p:tavLst>
                                        <p:tav tm="0">
                                          <p:val>
                                            <p:strVal val="#ppt_x-0.25"/>
                                          </p:val>
                                        </p:tav>
                                        <p:tav tm="100000">
                                          <p:val>
                                            <p:strVal val="#ppt_x"/>
                                          </p:val>
                                        </p:tav>
                                      </p:tavLst>
                                    </p:anim>
                                    <p:anim calcmode="lin" valueType="num">
                                      <p:cBhvr>
                                        <p:cTn id="82" dur="664" tmFilter="0.0,0.0; 0.25,0.07; 0.50,0.2; 0.75,0.467; 1.0,1.0">
                                          <p:stCondLst>
                                            <p:cond delay="0"/>
                                          </p:stCondLst>
                                        </p:cTn>
                                        <p:tgtEl>
                                          <p:spTgt spid="94215"/>
                                        </p:tgtEl>
                                        <p:attrNameLst>
                                          <p:attrName>ppt_y</p:attrName>
                                        </p:attrNameLst>
                                      </p:cBhvr>
                                      <p:tavLst>
                                        <p:tav tm="0" fmla="#ppt_y-sin(pi*$)/3">
                                          <p:val>
                                            <p:fltVal val="0.5"/>
                                          </p:val>
                                        </p:tav>
                                        <p:tav tm="100000">
                                          <p:val>
                                            <p:fltVal val="1"/>
                                          </p:val>
                                        </p:tav>
                                      </p:tavLst>
                                    </p:anim>
                                    <p:anim calcmode="lin" valueType="num">
                                      <p:cBhvr>
                                        <p:cTn id="83" dur="664" tmFilter="0, 0; 0.125,0.2665; 0.25,0.4; 0.375,0.465; 0.5,0.5;  0.625,0.535; 0.75,0.6; 0.875,0.7335; 1,1">
                                          <p:stCondLst>
                                            <p:cond delay="664"/>
                                          </p:stCondLst>
                                        </p:cTn>
                                        <p:tgtEl>
                                          <p:spTgt spid="94215"/>
                                        </p:tgtEl>
                                        <p:attrNameLst>
                                          <p:attrName>ppt_y</p:attrName>
                                        </p:attrNameLst>
                                      </p:cBhvr>
                                      <p:tavLst>
                                        <p:tav tm="0" fmla="#ppt_y-sin(pi*$)/9">
                                          <p:val>
                                            <p:fltVal val="0"/>
                                          </p:val>
                                        </p:tav>
                                        <p:tav tm="100000">
                                          <p:val>
                                            <p:fltVal val="1"/>
                                          </p:val>
                                        </p:tav>
                                      </p:tavLst>
                                    </p:anim>
                                    <p:anim calcmode="lin" valueType="num">
                                      <p:cBhvr>
                                        <p:cTn id="84" dur="332" tmFilter="0, 0; 0.125,0.2665; 0.25,0.4; 0.375,0.465; 0.5,0.5;  0.625,0.535; 0.75,0.6; 0.875,0.7335; 1,1">
                                          <p:stCondLst>
                                            <p:cond delay="1324"/>
                                          </p:stCondLst>
                                        </p:cTn>
                                        <p:tgtEl>
                                          <p:spTgt spid="94215"/>
                                        </p:tgtEl>
                                        <p:attrNameLst>
                                          <p:attrName>ppt_y</p:attrName>
                                        </p:attrNameLst>
                                      </p:cBhvr>
                                      <p:tavLst>
                                        <p:tav tm="0" fmla="#ppt_y-sin(pi*$)/27">
                                          <p:val>
                                            <p:fltVal val="0"/>
                                          </p:val>
                                        </p:tav>
                                        <p:tav tm="100000">
                                          <p:val>
                                            <p:fltVal val="1"/>
                                          </p:val>
                                        </p:tav>
                                      </p:tavLst>
                                    </p:anim>
                                    <p:anim calcmode="lin" valueType="num">
                                      <p:cBhvr>
                                        <p:cTn id="85" dur="164" tmFilter="0, 0; 0.125,0.2665; 0.25,0.4; 0.375,0.465; 0.5,0.5;  0.625,0.535; 0.75,0.6; 0.875,0.7335; 1,1">
                                          <p:stCondLst>
                                            <p:cond delay="1656"/>
                                          </p:stCondLst>
                                        </p:cTn>
                                        <p:tgtEl>
                                          <p:spTgt spid="94215"/>
                                        </p:tgtEl>
                                        <p:attrNameLst>
                                          <p:attrName>ppt_y</p:attrName>
                                        </p:attrNameLst>
                                      </p:cBhvr>
                                      <p:tavLst>
                                        <p:tav tm="0" fmla="#ppt_y-sin(pi*$)/81">
                                          <p:val>
                                            <p:fltVal val="0"/>
                                          </p:val>
                                        </p:tav>
                                        <p:tav tm="100000">
                                          <p:val>
                                            <p:fltVal val="1"/>
                                          </p:val>
                                        </p:tav>
                                      </p:tavLst>
                                    </p:anim>
                                    <p:animScale>
                                      <p:cBhvr>
                                        <p:cTn id="86" dur="26">
                                          <p:stCondLst>
                                            <p:cond delay="650"/>
                                          </p:stCondLst>
                                        </p:cTn>
                                        <p:tgtEl>
                                          <p:spTgt spid="94215"/>
                                        </p:tgtEl>
                                      </p:cBhvr>
                                      <p:to x="100000" y="60000"/>
                                    </p:animScale>
                                    <p:animScale>
                                      <p:cBhvr>
                                        <p:cTn id="87" dur="166" decel="50000">
                                          <p:stCondLst>
                                            <p:cond delay="676"/>
                                          </p:stCondLst>
                                        </p:cTn>
                                        <p:tgtEl>
                                          <p:spTgt spid="94215"/>
                                        </p:tgtEl>
                                      </p:cBhvr>
                                      <p:to x="100000" y="100000"/>
                                    </p:animScale>
                                    <p:animScale>
                                      <p:cBhvr>
                                        <p:cTn id="88" dur="26">
                                          <p:stCondLst>
                                            <p:cond delay="1312"/>
                                          </p:stCondLst>
                                        </p:cTn>
                                        <p:tgtEl>
                                          <p:spTgt spid="94215"/>
                                        </p:tgtEl>
                                      </p:cBhvr>
                                      <p:to x="100000" y="80000"/>
                                    </p:animScale>
                                    <p:animScale>
                                      <p:cBhvr>
                                        <p:cTn id="89" dur="166" decel="50000">
                                          <p:stCondLst>
                                            <p:cond delay="1338"/>
                                          </p:stCondLst>
                                        </p:cTn>
                                        <p:tgtEl>
                                          <p:spTgt spid="94215"/>
                                        </p:tgtEl>
                                      </p:cBhvr>
                                      <p:to x="100000" y="100000"/>
                                    </p:animScale>
                                    <p:animScale>
                                      <p:cBhvr>
                                        <p:cTn id="90" dur="26">
                                          <p:stCondLst>
                                            <p:cond delay="1642"/>
                                          </p:stCondLst>
                                        </p:cTn>
                                        <p:tgtEl>
                                          <p:spTgt spid="94215"/>
                                        </p:tgtEl>
                                      </p:cBhvr>
                                      <p:to x="100000" y="90000"/>
                                    </p:animScale>
                                    <p:animScale>
                                      <p:cBhvr>
                                        <p:cTn id="91" dur="166" decel="50000">
                                          <p:stCondLst>
                                            <p:cond delay="1668"/>
                                          </p:stCondLst>
                                        </p:cTn>
                                        <p:tgtEl>
                                          <p:spTgt spid="94215"/>
                                        </p:tgtEl>
                                      </p:cBhvr>
                                      <p:to x="100000" y="100000"/>
                                    </p:animScale>
                                    <p:animScale>
                                      <p:cBhvr>
                                        <p:cTn id="92" dur="26">
                                          <p:stCondLst>
                                            <p:cond delay="1808"/>
                                          </p:stCondLst>
                                        </p:cTn>
                                        <p:tgtEl>
                                          <p:spTgt spid="94215"/>
                                        </p:tgtEl>
                                      </p:cBhvr>
                                      <p:to x="100000" y="95000"/>
                                    </p:animScale>
                                    <p:animScale>
                                      <p:cBhvr>
                                        <p:cTn id="93" dur="166" decel="50000">
                                          <p:stCondLst>
                                            <p:cond delay="1834"/>
                                          </p:stCondLst>
                                        </p:cTn>
                                        <p:tgtEl>
                                          <p:spTgt spid="94215"/>
                                        </p:tgtEl>
                                      </p:cBhvr>
                                      <p:to x="100000" y="100000"/>
                                    </p:animScale>
                                  </p:childTnLst>
                                </p:cTn>
                              </p:par>
                            </p:childTnLst>
                          </p:cTn>
                        </p:par>
                      </p:childTnLst>
                    </p:cTn>
                  </p:par>
                  <p:par>
                    <p:cTn id="94" fill="hold" nodeType="clickPar">
                      <p:stCondLst>
                        <p:cond delay="indefinite"/>
                      </p:stCondLst>
                      <p:childTnLst>
                        <p:par>
                          <p:cTn id="95" fill="hold" nodeType="withGroup">
                            <p:stCondLst>
                              <p:cond delay="0"/>
                            </p:stCondLst>
                            <p:childTnLst>
                              <p:par>
                                <p:cTn id="96" presetID="31" presetClass="entr" presetSubtype="0" fill="hold" grpId="0" nodeType="clickEffect">
                                  <p:stCondLst>
                                    <p:cond delay="0"/>
                                  </p:stCondLst>
                                  <p:iterate type="lt">
                                    <p:tmPct val="5000"/>
                                  </p:iterate>
                                  <p:childTnLst>
                                    <p:set>
                                      <p:cBhvr>
                                        <p:cTn id="97" dur="1" fill="hold">
                                          <p:stCondLst>
                                            <p:cond delay="0"/>
                                          </p:stCondLst>
                                        </p:cTn>
                                        <p:tgtEl>
                                          <p:spTgt spid="94217"/>
                                        </p:tgtEl>
                                        <p:attrNameLst>
                                          <p:attrName>style.visibility</p:attrName>
                                        </p:attrNameLst>
                                      </p:cBhvr>
                                      <p:to>
                                        <p:strVal val="visible"/>
                                      </p:to>
                                    </p:set>
                                    <p:anim calcmode="lin" valueType="num">
                                      <p:cBhvr>
                                        <p:cTn id="98" dur="1000" fill="hold"/>
                                        <p:tgtEl>
                                          <p:spTgt spid="94217"/>
                                        </p:tgtEl>
                                        <p:attrNameLst>
                                          <p:attrName>ppt_w</p:attrName>
                                        </p:attrNameLst>
                                      </p:cBhvr>
                                      <p:tavLst>
                                        <p:tav tm="0">
                                          <p:val>
                                            <p:fltVal val="0"/>
                                          </p:val>
                                        </p:tav>
                                        <p:tav tm="100000">
                                          <p:val>
                                            <p:strVal val="#ppt_w"/>
                                          </p:val>
                                        </p:tav>
                                      </p:tavLst>
                                    </p:anim>
                                    <p:anim calcmode="lin" valueType="num">
                                      <p:cBhvr>
                                        <p:cTn id="99" dur="1000" fill="hold"/>
                                        <p:tgtEl>
                                          <p:spTgt spid="94217"/>
                                        </p:tgtEl>
                                        <p:attrNameLst>
                                          <p:attrName>ppt_h</p:attrName>
                                        </p:attrNameLst>
                                      </p:cBhvr>
                                      <p:tavLst>
                                        <p:tav tm="0">
                                          <p:val>
                                            <p:fltVal val="0"/>
                                          </p:val>
                                        </p:tav>
                                        <p:tav tm="100000">
                                          <p:val>
                                            <p:strVal val="#ppt_h"/>
                                          </p:val>
                                        </p:tav>
                                      </p:tavLst>
                                    </p:anim>
                                    <p:anim calcmode="lin" valueType="num">
                                      <p:cBhvr>
                                        <p:cTn id="100" dur="1000" fill="hold"/>
                                        <p:tgtEl>
                                          <p:spTgt spid="94217"/>
                                        </p:tgtEl>
                                        <p:attrNameLst>
                                          <p:attrName>style.rotation</p:attrName>
                                        </p:attrNameLst>
                                      </p:cBhvr>
                                      <p:tavLst>
                                        <p:tav tm="0">
                                          <p:val>
                                            <p:fltVal val="90"/>
                                          </p:val>
                                        </p:tav>
                                        <p:tav tm="100000">
                                          <p:val>
                                            <p:fltVal val="0"/>
                                          </p:val>
                                        </p:tav>
                                      </p:tavLst>
                                    </p:anim>
                                    <p:animEffect transition="in" filter="fade">
                                      <p:cBhvr>
                                        <p:cTn id="101" dur="1000"/>
                                        <p:tgtEl>
                                          <p:spTgt spid="94217"/>
                                        </p:tgtEl>
                                      </p:cBhvr>
                                    </p:animEffect>
                                  </p:childTnLst>
                                </p:cTn>
                              </p:par>
                              <p:par>
                                <p:cTn id="102" presetID="31" presetClass="entr" presetSubtype="0" fill="hold" grpId="0" nodeType="withEffect">
                                  <p:stCondLst>
                                    <p:cond delay="0"/>
                                  </p:stCondLst>
                                  <p:iterate type="lt">
                                    <p:tmPct val="5000"/>
                                  </p:iterate>
                                  <p:childTnLst>
                                    <p:set>
                                      <p:cBhvr>
                                        <p:cTn id="103" dur="1" fill="hold">
                                          <p:stCondLst>
                                            <p:cond delay="0"/>
                                          </p:stCondLst>
                                        </p:cTn>
                                        <p:tgtEl>
                                          <p:spTgt spid="94216"/>
                                        </p:tgtEl>
                                        <p:attrNameLst>
                                          <p:attrName>style.visibility</p:attrName>
                                        </p:attrNameLst>
                                      </p:cBhvr>
                                      <p:to>
                                        <p:strVal val="visible"/>
                                      </p:to>
                                    </p:set>
                                    <p:anim calcmode="lin" valueType="num">
                                      <p:cBhvr>
                                        <p:cTn id="104" dur="1000" fill="hold"/>
                                        <p:tgtEl>
                                          <p:spTgt spid="94216"/>
                                        </p:tgtEl>
                                        <p:attrNameLst>
                                          <p:attrName>ppt_w</p:attrName>
                                        </p:attrNameLst>
                                      </p:cBhvr>
                                      <p:tavLst>
                                        <p:tav tm="0">
                                          <p:val>
                                            <p:fltVal val="0"/>
                                          </p:val>
                                        </p:tav>
                                        <p:tav tm="100000">
                                          <p:val>
                                            <p:strVal val="#ppt_w"/>
                                          </p:val>
                                        </p:tav>
                                      </p:tavLst>
                                    </p:anim>
                                    <p:anim calcmode="lin" valueType="num">
                                      <p:cBhvr>
                                        <p:cTn id="105" dur="1000" fill="hold"/>
                                        <p:tgtEl>
                                          <p:spTgt spid="94216"/>
                                        </p:tgtEl>
                                        <p:attrNameLst>
                                          <p:attrName>ppt_h</p:attrName>
                                        </p:attrNameLst>
                                      </p:cBhvr>
                                      <p:tavLst>
                                        <p:tav tm="0">
                                          <p:val>
                                            <p:fltVal val="0"/>
                                          </p:val>
                                        </p:tav>
                                        <p:tav tm="100000">
                                          <p:val>
                                            <p:strVal val="#ppt_h"/>
                                          </p:val>
                                        </p:tav>
                                      </p:tavLst>
                                    </p:anim>
                                    <p:anim calcmode="lin" valueType="num">
                                      <p:cBhvr>
                                        <p:cTn id="106" dur="1000" fill="hold"/>
                                        <p:tgtEl>
                                          <p:spTgt spid="94216"/>
                                        </p:tgtEl>
                                        <p:attrNameLst>
                                          <p:attrName>style.rotation</p:attrName>
                                        </p:attrNameLst>
                                      </p:cBhvr>
                                      <p:tavLst>
                                        <p:tav tm="0">
                                          <p:val>
                                            <p:fltVal val="90"/>
                                          </p:val>
                                        </p:tav>
                                        <p:tav tm="100000">
                                          <p:val>
                                            <p:fltVal val="0"/>
                                          </p:val>
                                        </p:tav>
                                      </p:tavLst>
                                    </p:anim>
                                    <p:animEffect transition="in" filter="fade">
                                      <p:cBhvr>
                                        <p:cTn id="107" dur="1000"/>
                                        <p:tgtEl>
                                          <p:spTgt spid="94216"/>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nodeType="clickEffect">
                                  <p:stCondLst>
                                    <p:cond delay="0"/>
                                  </p:stCondLst>
                                  <p:childTnLst>
                                    <p:set>
                                      <p:cBhvr>
                                        <p:cTn id="111" dur="1" fill="hold">
                                          <p:stCondLst>
                                            <p:cond delay="0"/>
                                          </p:stCondLst>
                                        </p:cTn>
                                        <p:tgtEl>
                                          <p:spTgt spid="94228"/>
                                        </p:tgtEl>
                                        <p:attrNameLst>
                                          <p:attrName>style.visibility</p:attrName>
                                        </p:attrNameLst>
                                      </p:cBhvr>
                                      <p:to>
                                        <p:strVal val="visible"/>
                                      </p:to>
                                    </p:set>
                                    <p:animEffect transition="in" filter="blinds(horizontal)">
                                      <p:cBhvr>
                                        <p:cTn id="112" dur="500"/>
                                        <p:tgtEl>
                                          <p:spTgt spid="94228"/>
                                        </p:tgtEl>
                                      </p:cBhvr>
                                    </p:animEffect>
                                  </p:childTnLst>
                                </p:cTn>
                              </p:par>
                              <p:par>
                                <p:cTn id="113" presetID="3" presetClass="entr" presetSubtype="10" fill="hold" nodeType="withEffect">
                                  <p:stCondLst>
                                    <p:cond delay="0"/>
                                  </p:stCondLst>
                                  <p:childTnLst>
                                    <p:set>
                                      <p:cBhvr>
                                        <p:cTn id="114" dur="1" fill="hold">
                                          <p:stCondLst>
                                            <p:cond delay="0"/>
                                          </p:stCondLst>
                                        </p:cTn>
                                        <p:tgtEl>
                                          <p:spTgt spid="94229"/>
                                        </p:tgtEl>
                                        <p:attrNameLst>
                                          <p:attrName>style.visibility</p:attrName>
                                        </p:attrNameLst>
                                      </p:cBhvr>
                                      <p:to>
                                        <p:strVal val="visible"/>
                                      </p:to>
                                    </p:set>
                                    <p:animEffect transition="in" filter="blinds(horizontal)">
                                      <p:cBhvr>
                                        <p:cTn id="115" dur="500"/>
                                        <p:tgtEl>
                                          <p:spTgt spid="94229"/>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56" presetClass="entr" presetSubtype="0" fill="hold" grpId="0" nodeType="clickEffect">
                                  <p:stCondLst>
                                    <p:cond delay="0"/>
                                  </p:stCondLst>
                                  <p:iterate type="lt">
                                    <p:tmPct val="10000"/>
                                  </p:iterate>
                                  <p:childTnLst>
                                    <p:set>
                                      <p:cBhvr>
                                        <p:cTn id="119" dur="1" fill="hold">
                                          <p:stCondLst>
                                            <p:cond delay="0"/>
                                          </p:stCondLst>
                                        </p:cTn>
                                        <p:tgtEl>
                                          <p:spTgt spid="94218"/>
                                        </p:tgtEl>
                                        <p:attrNameLst>
                                          <p:attrName>style.visibility</p:attrName>
                                        </p:attrNameLst>
                                      </p:cBhvr>
                                      <p:to>
                                        <p:strVal val="visible"/>
                                      </p:to>
                                    </p:set>
                                    <p:anim by="(-#ppt_w*2)" calcmode="lin" valueType="num">
                                      <p:cBhvr rctx="PPT">
                                        <p:cTn id="120" dur="500" autoRev="1" fill="hold">
                                          <p:stCondLst>
                                            <p:cond delay="0"/>
                                          </p:stCondLst>
                                        </p:cTn>
                                        <p:tgtEl>
                                          <p:spTgt spid="94218"/>
                                        </p:tgtEl>
                                        <p:attrNameLst>
                                          <p:attrName>ppt_w</p:attrName>
                                        </p:attrNameLst>
                                      </p:cBhvr>
                                    </p:anim>
                                    <p:anim by="(#ppt_w*0.50)" calcmode="lin" valueType="num">
                                      <p:cBhvr>
                                        <p:cTn id="121" dur="500" decel="50000" autoRev="1" fill="hold">
                                          <p:stCondLst>
                                            <p:cond delay="0"/>
                                          </p:stCondLst>
                                        </p:cTn>
                                        <p:tgtEl>
                                          <p:spTgt spid="94218"/>
                                        </p:tgtEl>
                                        <p:attrNameLst>
                                          <p:attrName>ppt_x</p:attrName>
                                        </p:attrNameLst>
                                      </p:cBhvr>
                                    </p:anim>
                                    <p:anim from="(-#ppt_h/2)" to="(#ppt_y)" calcmode="lin" valueType="num">
                                      <p:cBhvr>
                                        <p:cTn id="122" dur="1000" fill="hold">
                                          <p:stCondLst>
                                            <p:cond delay="0"/>
                                          </p:stCondLst>
                                        </p:cTn>
                                        <p:tgtEl>
                                          <p:spTgt spid="94218"/>
                                        </p:tgtEl>
                                        <p:attrNameLst>
                                          <p:attrName>ppt_y</p:attrName>
                                        </p:attrNameLst>
                                      </p:cBhvr>
                                    </p:anim>
                                    <p:animRot by="21600000">
                                      <p:cBhvr>
                                        <p:cTn id="123" dur="1000" fill="hold">
                                          <p:stCondLst>
                                            <p:cond delay="0"/>
                                          </p:stCondLst>
                                        </p:cTn>
                                        <p:tgtEl>
                                          <p:spTgt spid="94218"/>
                                        </p:tgtEl>
                                        <p:attrNameLst>
                                          <p:attrName>r</p:attrName>
                                        </p:attrNameLst>
                                      </p:cBhvr>
                                    </p:animRo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 presetClass="entr" presetSubtype="4" fill="hold" nodeType="clickEffect">
                                  <p:stCondLst>
                                    <p:cond delay="0"/>
                                  </p:stCondLst>
                                  <p:childTnLst>
                                    <p:set>
                                      <p:cBhvr>
                                        <p:cTn id="127" dur="1" fill="hold">
                                          <p:stCondLst>
                                            <p:cond delay="0"/>
                                          </p:stCondLst>
                                        </p:cTn>
                                        <p:tgtEl>
                                          <p:spTgt spid="94227"/>
                                        </p:tgtEl>
                                        <p:attrNameLst>
                                          <p:attrName>style.visibility</p:attrName>
                                        </p:attrNameLst>
                                      </p:cBhvr>
                                      <p:to>
                                        <p:strVal val="visible"/>
                                      </p:to>
                                    </p:set>
                                    <p:anim calcmode="lin" valueType="num">
                                      <p:cBhvr additive="base">
                                        <p:cTn id="128" dur="500" fill="hold"/>
                                        <p:tgtEl>
                                          <p:spTgt spid="94227"/>
                                        </p:tgtEl>
                                        <p:attrNameLst>
                                          <p:attrName>ppt_x</p:attrName>
                                        </p:attrNameLst>
                                      </p:cBhvr>
                                      <p:tavLst>
                                        <p:tav tm="0">
                                          <p:val>
                                            <p:strVal val="#ppt_x"/>
                                          </p:val>
                                        </p:tav>
                                        <p:tav tm="100000">
                                          <p:val>
                                            <p:strVal val="#ppt_x"/>
                                          </p:val>
                                        </p:tav>
                                      </p:tavLst>
                                    </p:anim>
                                    <p:anim calcmode="lin" valueType="num">
                                      <p:cBhvr additive="base">
                                        <p:cTn id="129" dur="500" fill="hold"/>
                                        <p:tgtEl>
                                          <p:spTgt spid="94227"/>
                                        </p:tgtEl>
                                        <p:attrNameLst>
                                          <p:attrName>ppt_y</p:attrName>
                                        </p:attrNameLst>
                                      </p:cBhvr>
                                      <p:tavLst>
                                        <p:tav tm="0">
                                          <p:val>
                                            <p:strVal val="1+#ppt_h/2"/>
                                          </p:val>
                                        </p:tav>
                                        <p:tav tm="100000">
                                          <p:val>
                                            <p:strVal val="#ppt_y"/>
                                          </p:val>
                                        </p:tav>
                                      </p:tavLst>
                                    </p:anim>
                                  </p:childTnLst>
                                </p:cTn>
                              </p:par>
                            </p:childTnLst>
                          </p:cTn>
                        </p:par>
                      </p:childTnLst>
                    </p:cTn>
                  </p:par>
                  <p:par>
                    <p:cTn id="130" fill="hold" nodeType="clickPar">
                      <p:stCondLst>
                        <p:cond delay="indefinite"/>
                      </p:stCondLst>
                      <p:childTnLst>
                        <p:par>
                          <p:cTn id="131" fill="hold" nodeType="withGroup">
                            <p:stCondLst>
                              <p:cond delay="0"/>
                            </p:stCondLst>
                            <p:childTnLst>
                              <p:par>
                                <p:cTn id="132" presetID="5" presetClass="entr" presetSubtype="10" fill="hold" grpId="0" nodeType="clickEffect">
                                  <p:stCondLst>
                                    <p:cond delay="0"/>
                                  </p:stCondLst>
                                  <p:childTnLst>
                                    <p:set>
                                      <p:cBhvr>
                                        <p:cTn id="133" dur="1" fill="hold">
                                          <p:stCondLst>
                                            <p:cond delay="0"/>
                                          </p:stCondLst>
                                        </p:cTn>
                                        <p:tgtEl>
                                          <p:spTgt spid="94219"/>
                                        </p:tgtEl>
                                        <p:attrNameLst>
                                          <p:attrName>style.visibility</p:attrName>
                                        </p:attrNameLst>
                                      </p:cBhvr>
                                      <p:to>
                                        <p:strVal val="visible"/>
                                      </p:to>
                                    </p:set>
                                    <p:animEffect transition="in" filter="checkerboard(across)">
                                      <p:cBhvr>
                                        <p:cTn id="134" dur="500"/>
                                        <p:tgtEl>
                                          <p:spTgt spid="94219"/>
                                        </p:tgtEl>
                                      </p:cBhvr>
                                    </p:animEffect>
                                  </p:childTnLst>
                                </p:cTn>
                              </p:par>
                            </p:childTnLst>
                          </p:cTn>
                        </p:par>
                        <p:par>
                          <p:cTn id="135" fill="hold" nodeType="afterGroup">
                            <p:stCondLst>
                              <p:cond delay="500"/>
                            </p:stCondLst>
                            <p:childTnLst>
                              <p:par>
                                <p:cTn id="136" presetID="1" presetClass="mediacall" presetSubtype="0" fill="hold" nodeType="afterEffect">
                                  <p:stCondLst>
                                    <p:cond delay="0"/>
                                  </p:stCondLst>
                                  <p:childTnLst>
                                    <p:cmd type="call" cmd="playFrom(0.0)">
                                      <p:cBhvr>
                                        <p:cTn id="137" dur="1" fill="hold"/>
                                        <p:tgtEl>
                                          <p:spTgt spid="94231"/>
                                        </p:tgtEl>
                                      </p:cBhvr>
                                    </p:cmd>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4" fill="hold" nodeType="clickEffect">
                                  <p:stCondLst>
                                    <p:cond delay="0"/>
                                  </p:stCondLst>
                                  <p:childTnLst>
                                    <p:set>
                                      <p:cBhvr>
                                        <p:cTn id="141" dur="1" fill="hold">
                                          <p:stCondLst>
                                            <p:cond delay="0"/>
                                          </p:stCondLst>
                                        </p:cTn>
                                        <p:tgtEl>
                                          <p:spTgt spid="94230"/>
                                        </p:tgtEl>
                                        <p:attrNameLst>
                                          <p:attrName>style.visibility</p:attrName>
                                        </p:attrNameLst>
                                      </p:cBhvr>
                                      <p:to>
                                        <p:strVal val="visible"/>
                                      </p:to>
                                    </p:set>
                                    <p:animEffect transition="in" filter="wipe(down)">
                                      <p:cBhvr>
                                        <p:cTn id="142" dur="500"/>
                                        <p:tgtEl>
                                          <p:spTgt spid="94230"/>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4" fill="hold" grpId="0" nodeType="clickEffect">
                                  <p:stCondLst>
                                    <p:cond delay="0"/>
                                  </p:stCondLst>
                                  <p:childTnLst>
                                    <p:set>
                                      <p:cBhvr>
                                        <p:cTn id="146" dur="1" fill="hold">
                                          <p:stCondLst>
                                            <p:cond delay="0"/>
                                          </p:stCondLst>
                                        </p:cTn>
                                        <p:tgtEl>
                                          <p:spTgt spid="94220"/>
                                        </p:tgtEl>
                                        <p:attrNameLst>
                                          <p:attrName>style.visibility</p:attrName>
                                        </p:attrNameLst>
                                      </p:cBhvr>
                                      <p:to>
                                        <p:strVal val="visible"/>
                                      </p:to>
                                    </p:set>
                                    <p:animEffect transition="in" filter="wipe(down)">
                                      <p:cBhvr>
                                        <p:cTn id="147" dur="500"/>
                                        <p:tgtEl>
                                          <p:spTgt spid="942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148" fill="hold" display="0">
                  <p:stCondLst>
                    <p:cond delay="indefinite"/>
                  </p:stCondLst>
                  <p:endCondLst>
                    <p:cond evt="onPrev" delay="0">
                      <p:tgtEl>
                        <p:sldTgt/>
                      </p:tgtEl>
                    </p:cond>
                    <p:cond evt="onStopAudio" delay="0">
                      <p:tgtEl>
                        <p:sldTgt/>
                      </p:tgtEl>
                    </p:cond>
                  </p:endCondLst>
                </p:cTn>
                <p:tgtEl>
                  <p:spTgt spid="94231"/>
                </p:tgtEl>
              </p:cMediaNode>
            </p:audio>
          </p:childTnLst>
        </p:cTn>
      </p:par>
    </p:tnLst>
    <p:bldLst>
      <p:bldP spid="94214" grpId="0" animBg="1"/>
      <p:bldP spid="94215" grpId="0" animBg="1"/>
      <p:bldP spid="94216" grpId="0" animBg="1"/>
      <p:bldP spid="94217" grpId="0" animBg="1"/>
      <p:bldP spid="94218" grpId="0" animBg="1"/>
      <p:bldP spid="94219" grpId="0" animBg="1"/>
      <p:bldP spid="942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body" idx="1"/>
          </p:nvPr>
        </p:nvSpPr>
        <p:spPr>
          <a:xfrm>
            <a:off x="0" y="0"/>
            <a:ext cx="9144000" cy="6858000"/>
          </a:xfrm>
          <a:noFill/>
          <a:ln w="38100">
            <a:solidFill>
              <a:srgbClr val="FFFF00"/>
            </a:solidFill>
            <a:miter lim="800000"/>
            <a:headEnd/>
            <a:tailEnd/>
          </a:ln>
        </p:spPr>
        <p:txBody>
          <a:bodyPr/>
          <a:lstStyle/>
          <a:p>
            <a:pPr algn="ctr" eaLnBrk="1" hangingPunct="1">
              <a:buFontTx/>
              <a:buNone/>
            </a:pPr>
            <a:endParaRPr lang="en-US" altLang="en-US">
              <a:solidFill>
                <a:srgbClr val="00FF00"/>
              </a:solidFill>
            </a:endParaRPr>
          </a:p>
          <a:p>
            <a:pPr algn="ctr" eaLnBrk="1" hangingPunct="1">
              <a:buFontTx/>
              <a:buNone/>
            </a:pPr>
            <a:endParaRPr lang="en-US" altLang="en-US">
              <a:solidFill>
                <a:srgbClr val="00FF00"/>
              </a:solidFill>
            </a:endParaRPr>
          </a:p>
          <a:p>
            <a:pPr algn="ctr" eaLnBrk="1" hangingPunct="1">
              <a:buFontTx/>
              <a:buNone/>
            </a:pPr>
            <a:r>
              <a:rPr lang="en-US" altLang="en-US" b="1">
                <a:solidFill>
                  <a:srgbClr val="00FF00"/>
                </a:solidFill>
              </a:rPr>
              <a:t>Những cặp phạm trù cơ bản của triết học.</a:t>
            </a:r>
          </a:p>
          <a:p>
            <a:pPr algn="ctr" eaLnBrk="1" hangingPunct="1">
              <a:buFontTx/>
              <a:buNone/>
            </a:pPr>
            <a:r>
              <a:rPr lang="en-US" altLang="en-US"/>
              <a:t>	</a:t>
            </a:r>
            <a:r>
              <a:rPr lang="en-US" altLang="en-US" b="1"/>
              <a:t>1/ Cái riêng và cái chung</a:t>
            </a:r>
          </a:p>
          <a:p>
            <a:pPr algn="ctr" eaLnBrk="1" hangingPunct="1">
              <a:buFontTx/>
              <a:buNone/>
            </a:pPr>
            <a:r>
              <a:rPr lang="en-US" altLang="en-US" b="1"/>
              <a:t>	</a:t>
            </a:r>
            <a:r>
              <a:rPr lang="en-US" altLang="en-US" b="1">
                <a:solidFill>
                  <a:srgbClr val="FFFF00"/>
                </a:solidFill>
              </a:rPr>
              <a:t>2/ Nguyên nhân và kết quả</a:t>
            </a:r>
          </a:p>
          <a:p>
            <a:pPr algn="ctr" eaLnBrk="1" hangingPunct="1">
              <a:buFontTx/>
              <a:buNone/>
            </a:pPr>
            <a:r>
              <a:rPr lang="en-US" altLang="en-US" b="1"/>
              <a:t>	3/ Tất nhiên và ngẫu nhiên</a:t>
            </a:r>
          </a:p>
          <a:p>
            <a:pPr algn="ctr" eaLnBrk="1" hangingPunct="1">
              <a:buFontTx/>
              <a:buNone/>
            </a:pPr>
            <a:r>
              <a:rPr lang="en-US" altLang="en-US" b="1"/>
              <a:t>	</a:t>
            </a:r>
            <a:r>
              <a:rPr lang="en-US" altLang="en-US" b="1">
                <a:solidFill>
                  <a:srgbClr val="FFFF00"/>
                </a:solidFill>
              </a:rPr>
              <a:t>4/ Nội dung và hình thức</a:t>
            </a:r>
          </a:p>
          <a:p>
            <a:pPr algn="ctr" eaLnBrk="1" hangingPunct="1">
              <a:buFontTx/>
              <a:buNone/>
            </a:pPr>
            <a:r>
              <a:rPr lang="en-US" altLang="en-US" b="1"/>
              <a:t>	5/ Bản chất và hiện tượng</a:t>
            </a:r>
          </a:p>
          <a:p>
            <a:pPr algn="ctr" eaLnBrk="1" hangingPunct="1">
              <a:buFontTx/>
              <a:buNone/>
            </a:pPr>
            <a:r>
              <a:rPr lang="en-US" altLang="en-US" b="1"/>
              <a:t>	</a:t>
            </a:r>
            <a:r>
              <a:rPr lang="en-US" altLang="en-US" b="1">
                <a:solidFill>
                  <a:srgbClr val="FFFF00"/>
                </a:solidFill>
              </a:rPr>
              <a:t>6/ Khả năng và hiện thực.</a:t>
            </a:r>
          </a:p>
          <a:p>
            <a:pPr algn="ctr" eaLnBrk="1" hangingPunct="1">
              <a:buFontTx/>
              <a:buNone/>
            </a:pPr>
            <a:r>
              <a:rPr lang="en-US" altLang="en-US"/>
              <a:t>	</a:t>
            </a:r>
          </a:p>
        </p:txBody>
      </p:sp>
    </p:spTree>
    <p:extLst>
      <p:ext uri="{BB962C8B-B14F-4D97-AF65-F5344CB8AC3E}">
        <p14:creationId xmlns:p14="http://schemas.microsoft.com/office/powerpoint/2010/main" val="24411690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100354">
                                            <p:txEl>
                                              <p:pRg st="2" end="2"/>
                                            </p:txEl>
                                          </p:spTgt>
                                        </p:tgtEl>
                                        <p:attrNameLst>
                                          <p:attrName>style.visibility</p:attrName>
                                        </p:attrNameLst>
                                      </p:cBhvr>
                                      <p:to>
                                        <p:strVal val="visible"/>
                                      </p:to>
                                    </p:set>
                                    <p:anim calcmode="lin" valueType="num">
                                      <p:cBhvr additive="base">
                                        <p:cTn id="7" dur="500" fill="hold"/>
                                        <p:tgtEl>
                                          <p:spTgt spid="100354">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035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00354">
                                            <p:txEl>
                                              <p:pRg st="3" end="3"/>
                                            </p:txEl>
                                          </p:spTgt>
                                        </p:tgtEl>
                                        <p:attrNameLst>
                                          <p:attrName>style.visibility</p:attrName>
                                        </p:attrNameLst>
                                      </p:cBhvr>
                                      <p:to>
                                        <p:strVal val="visible"/>
                                      </p:to>
                                    </p:set>
                                    <p:anim calcmode="lin" valueType="num">
                                      <p:cBhvr additive="base">
                                        <p:cTn id="13" dur="500" fill="hold"/>
                                        <p:tgtEl>
                                          <p:spTgt spid="100354">
                                            <p:txEl>
                                              <p:pRg st="3" end="3"/>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0035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100354">
                                            <p:txEl>
                                              <p:pRg st="4" end="4"/>
                                            </p:txEl>
                                          </p:spTgt>
                                        </p:tgtEl>
                                        <p:attrNameLst>
                                          <p:attrName>style.visibility</p:attrName>
                                        </p:attrNameLst>
                                      </p:cBhvr>
                                      <p:to>
                                        <p:strVal val="visible"/>
                                      </p:to>
                                    </p:set>
                                    <p:anim calcmode="lin" valueType="num">
                                      <p:cBhvr additive="base">
                                        <p:cTn id="19" dur="500" fill="hold"/>
                                        <p:tgtEl>
                                          <p:spTgt spid="100354">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035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100354">
                                            <p:txEl>
                                              <p:pRg st="5" end="5"/>
                                            </p:txEl>
                                          </p:spTgt>
                                        </p:tgtEl>
                                        <p:attrNameLst>
                                          <p:attrName>style.visibility</p:attrName>
                                        </p:attrNameLst>
                                      </p:cBhvr>
                                      <p:to>
                                        <p:strVal val="visible"/>
                                      </p:to>
                                    </p:set>
                                    <p:anim calcmode="lin" valueType="num">
                                      <p:cBhvr additive="base">
                                        <p:cTn id="25" dur="500" fill="hold"/>
                                        <p:tgtEl>
                                          <p:spTgt spid="100354">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0354">
                                            <p:txEl>
                                              <p:pRg st="5" end="5"/>
                                            </p:txEl>
                                          </p:spTgt>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3" fill="hold" grpId="0" nodeType="clickEffect">
                                  <p:stCondLst>
                                    <p:cond delay="0"/>
                                  </p:stCondLst>
                                  <p:childTnLst>
                                    <p:set>
                                      <p:cBhvr>
                                        <p:cTn id="30" dur="1" fill="hold">
                                          <p:stCondLst>
                                            <p:cond delay="0"/>
                                          </p:stCondLst>
                                        </p:cTn>
                                        <p:tgtEl>
                                          <p:spTgt spid="100354">
                                            <p:txEl>
                                              <p:pRg st="6" end="6"/>
                                            </p:txEl>
                                          </p:spTgt>
                                        </p:tgtEl>
                                        <p:attrNameLst>
                                          <p:attrName>style.visibility</p:attrName>
                                        </p:attrNameLst>
                                      </p:cBhvr>
                                      <p:to>
                                        <p:strVal val="visible"/>
                                      </p:to>
                                    </p:set>
                                    <p:anim calcmode="lin" valueType="num">
                                      <p:cBhvr additive="base">
                                        <p:cTn id="31" dur="500" fill="hold"/>
                                        <p:tgtEl>
                                          <p:spTgt spid="100354">
                                            <p:txEl>
                                              <p:pRg st="6" end="6"/>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00354">
                                            <p:txEl>
                                              <p:pRg st="6" end="6"/>
                                            </p:txEl>
                                          </p:spTgt>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2" fill="hold" grpId="0" nodeType="clickEffect">
                                  <p:stCondLst>
                                    <p:cond delay="0"/>
                                  </p:stCondLst>
                                  <p:childTnLst>
                                    <p:set>
                                      <p:cBhvr>
                                        <p:cTn id="36" dur="1" fill="hold">
                                          <p:stCondLst>
                                            <p:cond delay="0"/>
                                          </p:stCondLst>
                                        </p:cTn>
                                        <p:tgtEl>
                                          <p:spTgt spid="100354">
                                            <p:txEl>
                                              <p:pRg st="7" end="7"/>
                                            </p:txEl>
                                          </p:spTgt>
                                        </p:tgtEl>
                                        <p:attrNameLst>
                                          <p:attrName>style.visibility</p:attrName>
                                        </p:attrNameLst>
                                      </p:cBhvr>
                                      <p:to>
                                        <p:strVal val="visible"/>
                                      </p:to>
                                    </p:set>
                                    <p:anim calcmode="lin" valueType="num">
                                      <p:cBhvr additive="base">
                                        <p:cTn id="37" dur="500" fill="hold"/>
                                        <p:tgtEl>
                                          <p:spTgt spid="100354">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035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6" fill="hold" grpId="0" nodeType="clickEffect">
                                  <p:stCondLst>
                                    <p:cond delay="0"/>
                                  </p:stCondLst>
                                  <p:childTnLst>
                                    <p:set>
                                      <p:cBhvr>
                                        <p:cTn id="42" dur="1" fill="hold">
                                          <p:stCondLst>
                                            <p:cond delay="0"/>
                                          </p:stCondLst>
                                        </p:cTn>
                                        <p:tgtEl>
                                          <p:spTgt spid="100354">
                                            <p:txEl>
                                              <p:pRg st="8" end="8"/>
                                            </p:txEl>
                                          </p:spTgt>
                                        </p:tgtEl>
                                        <p:attrNameLst>
                                          <p:attrName>style.visibility</p:attrName>
                                        </p:attrNameLst>
                                      </p:cBhvr>
                                      <p:to>
                                        <p:strVal val="visible"/>
                                      </p:to>
                                    </p:set>
                                    <p:anim calcmode="lin" valueType="num">
                                      <p:cBhvr additive="base">
                                        <p:cTn id="43" dur="500" fill="hold"/>
                                        <p:tgtEl>
                                          <p:spTgt spid="100354">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0035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0354">
                                            <p:txEl>
                                              <p:pRg st="9" end="9"/>
                                            </p:txEl>
                                          </p:spTgt>
                                        </p:tgtEl>
                                        <p:attrNameLst>
                                          <p:attrName>style.visibility</p:attrName>
                                        </p:attrNameLst>
                                      </p:cBhvr>
                                      <p:to>
                                        <p:strVal val="visible"/>
                                      </p:to>
                                    </p:set>
                                    <p:anim calcmode="lin" valueType="num">
                                      <p:cBhvr additive="base">
                                        <p:cTn id="49" dur="500" fill="hold"/>
                                        <p:tgtEl>
                                          <p:spTgt spid="100354">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035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body" idx="1"/>
          </p:nvPr>
        </p:nvSpPr>
        <p:spPr>
          <a:xfrm>
            <a:off x="0" y="0"/>
            <a:ext cx="9144000" cy="6858000"/>
          </a:xfrm>
          <a:noFill/>
          <a:ln w="38100">
            <a:solidFill>
              <a:schemeClr val="tx1"/>
            </a:solidFill>
            <a:miter lim="800000"/>
            <a:headEnd/>
            <a:tailEnd/>
          </a:ln>
        </p:spPr>
        <p:txBody>
          <a:bodyPr/>
          <a:lstStyle/>
          <a:p>
            <a:pPr marL="0" indent="465138" algn="just" eaLnBrk="1" hangingPunct="1">
              <a:buFontTx/>
              <a:buNone/>
            </a:pPr>
            <a:r>
              <a:rPr lang="en-US" altLang="en-US" b="1"/>
              <a:t>1/ CÁI RIÊNG VÀ CÁI CHUNG </a:t>
            </a:r>
            <a:endParaRPr lang="en-US" altLang="en-US" b="1">
              <a:solidFill>
                <a:srgbClr val="66FF33"/>
              </a:solidFill>
            </a:endParaRPr>
          </a:p>
          <a:p>
            <a:pPr marL="0" indent="465138" algn="just" eaLnBrk="1" hangingPunct="1">
              <a:buFontTx/>
              <a:buNone/>
            </a:pPr>
            <a:r>
              <a:rPr lang="en-US" altLang="en-US" b="1">
                <a:solidFill>
                  <a:srgbClr val="00FF00"/>
                </a:solidFill>
              </a:rPr>
              <a:t>a/ KHÁI NiỆM. </a:t>
            </a:r>
          </a:p>
          <a:p>
            <a:pPr marL="0" indent="465138" algn="just" eaLnBrk="1" hangingPunct="1">
              <a:buFontTx/>
              <a:buNone/>
            </a:pPr>
            <a:r>
              <a:rPr lang="en-US" altLang="en-US">
                <a:solidFill>
                  <a:srgbClr val="FFFF00"/>
                </a:solidFill>
              </a:rPr>
              <a:t>CÁI RIÊNG là phạm trù triết học dùng để chỉ một sự vật, một hiện tượng, một quá trình riêng lẽ nhất định. </a:t>
            </a:r>
          </a:p>
          <a:p>
            <a:pPr marL="0" indent="465138" algn="just" eaLnBrk="1" hangingPunct="1">
              <a:buFontTx/>
              <a:buNone/>
            </a:pPr>
            <a:r>
              <a:rPr lang="en-US" altLang="en-US">
                <a:solidFill>
                  <a:srgbClr val="00FF00"/>
                </a:solidFill>
              </a:rPr>
              <a:t>CÁI CHUNG là phạm trù triết học dùng để chỉ những mặt, những thuộc tính chung không những có ở một kết cấu vật chất nhất định mà còn lặp lại trong nhiều sự vật, hiện tượng hay quá trình riêng lẽ khác.</a:t>
            </a:r>
          </a:p>
          <a:p>
            <a:pPr marL="0" indent="465138" algn="just" eaLnBrk="1" hangingPunct="1">
              <a:buFontTx/>
              <a:buNone/>
            </a:pPr>
            <a:r>
              <a:rPr lang="en-US" altLang="en-US">
                <a:solidFill>
                  <a:srgbClr val="00FFFF"/>
                </a:solidFill>
              </a:rPr>
              <a:t>Cái đơn nhất</a:t>
            </a:r>
            <a:r>
              <a:rPr lang="en-US" altLang="en-US"/>
              <a:t> là phạm trù dùng để chỉ những nét, những mặt, những thuộc tính riêng có, không lập lại ở bất kỳ một sv/ht nào khác.</a:t>
            </a:r>
          </a:p>
          <a:p>
            <a:pPr marL="0" indent="465138" algn="just" eaLnBrk="1" hangingPunct="1">
              <a:buFontTx/>
              <a:buNone/>
            </a:pPr>
            <a:endParaRPr lang="en-US" altLang="en-US"/>
          </a:p>
          <a:p>
            <a:pPr marL="0" indent="465138" eaLnBrk="1" hangingPunct="1">
              <a:buFontTx/>
              <a:buNone/>
            </a:pPr>
            <a:endParaRPr lang="en-US" altLang="en-US"/>
          </a:p>
          <a:p>
            <a:pPr marL="0" indent="465138" eaLnBrk="1" hangingPunct="1">
              <a:buFontTx/>
              <a:buNone/>
            </a:pPr>
            <a:r>
              <a:rPr lang="en-US" altLang="en-US" i="1"/>
              <a:t>								</a:t>
            </a:r>
          </a:p>
        </p:txBody>
      </p:sp>
    </p:spTree>
    <p:extLst>
      <p:ext uri="{BB962C8B-B14F-4D97-AF65-F5344CB8AC3E}">
        <p14:creationId xmlns:p14="http://schemas.microsoft.com/office/powerpoint/2010/main" val="26067221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02402">
                                            <p:txEl>
                                              <p:pRg st="0" end="0"/>
                                            </p:txEl>
                                          </p:spTgt>
                                        </p:tgtEl>
                                        <p:attrNameLst>
                                          <p:attrName>style.visibility</p:attrName>
                                        </p:attrNameLst>
                                      </p:cBhvr>
                                      <p:to>
                                        <p:strVal val="visible"/>
                                      </p:to>
                                    </p:set>
                                    <p:anim calcmode="lin" valueType="num">
                                      <p:cBhvr>
                                        <p:cTn id="7" dur="2000" fill="hold"/>
                                        <p:tgtEl>
                                          <p:spTgt spid="102402">
                                            <p:txEl>
                                              <p:pRg st="0" end="0"/>
                                            </p:txEl>
                                          </p:spTgt>
                                        </p:tgtEl>
                                        <p:attrNameLst>
                                          <p:attrName>ppt_x</p:attrName>
                                        </p:attrNameLst>
                                      </p:cBhvr>
                                      <p:tavLst>
                                        <p:tav tm="0">
                                          <p:val>
                                            <p:strVal val="#ppt_x-.2"/>
                                          </p:val>
                                        </p:tav>
                                        <p:tav tm="100000">
                                          <p:val>
                                            <p:strVal val="#ppt_x"/>
                                          </p:val>
                                        </p:tav>
                                      </p:tavLst>
                                    </p:anim>
                                    <p:anim calcmode="lin" valueType="num">
                                      <p:cBhvr>
                                        <p:cTn id="8" dur="2000" fill="hold"/>
                                        <p:tgtEl>
                                          <p:spTgt spid="102402">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2000"/>
                                        <p:tgtEl>
                                          <p:spTgt spid="102402">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102402">
                                            <p:txEl>
                                              <p:pRg st="1" end="1"/>
                                            </p:txEl>
                                          </p:spTgt>
                                        </p:tgtEl>
                                        <p:attrNameLst>
                                          <p:attrName>style.visibility</p:attrName>
                                        </p:attrNameLst>
                                      </p:cBhvr>
                                      <p:to>
                                        <p:strVal val="visible"/>
                                      </p:to>
                                    </p:set>
                                    <p:anim calcmode="lin" valueType="num">
                                      <p:cBhvr>
                                        <p:cTn id="14" dur="2000" fill="hold"/>
                                        <p:tgtEl>
                                          <p:spTgt spid="102402">
                                            <p:txEl>
                                              <p:pRg st="1" end="1"/>
                                            </p:txEl>
                                          </p:spTgt>
                                        </p:tgtEl>
                                        <p:attrNameLst>
                                          <p:attrName>ppt_x</p:attrName>
                                        </p:attrNameLst>
                                      </p:cBhvr>
                                      <p:tavLst>
                                        <p:tav tm="0">
                                          <p:val>
                                            <p:strVal val="#ppt_x-.2"/>
                                          </p:val>
                                        </p:tav>
                                        <p:tav tm="100000">
                                          <p:val>
                                            <p:strVal val="#ppt_x"/>
                                          </p:val>
                                        </p:tav>
                                      </p:tavLst>
                                    </p:anim>
                                    <p:anim calcmode="lin" valueType="num">
                                      <p:cBhvr>
                                        <p:cTn id="15" dur="2000" fill="hold"/>
                                        <p:tgtEl>
                                          <p:spTgt spid="102402">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6" dur="2000"/>
                                        <p:tgtEl>
                                          <p:spTgt spid="102402">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102402">
                                            <p:txEl>
                                              <p:pRg st="2" end="2"/>
                                            </p:txEl>
                                          </p:spTgt>
                                        </p:tgtEl>
                                        <p:attrNameLst>
                                          <p:attrName>style.visibility</p:attrName>
                                        </p:attrNameLst>
                                      </p:cBhvr>
                                      <p:to>
                                        <p:strVal val="visible"/>
                                      </p:to>
                                    </p:set>
                                    <p:anim calcmode="lin" valueType="num">
                                      <p:cBhvr>
                                        <p:cTn id="21" dur="2000" fill="hold"/>
                                        <p:tgtEl>
                                          <p:spTgt spid="102402">
                                            <p:txEl>
                                              <p:pRg st="2" end="2"/>
                                            </p:txEl>
                                          </p:spTgt>
                                        </p:tgtEl>
                                        <p:attrNameLst>
                                          <p:attrName>ppt_x</p:attrName>
                                        </p:attrNameLst>
                                      </p:cBhvr>
                                      <p:tavLst>
                                        <p:tav tm="0">
                                          <p:val>
                                            <p:strVal val="#ppt_x-.2"/>
                                          </p:val>
                                        </p:tav>
                                        <p:tav tm="100000">
                                          <p:val>
                                            <p:strVal val="#ppt_x"/>
                                          </p:val>
                                        </p:tav>
                                      </p:tavLst>
                                    </p:anim>
                                    <p:anim calcmode="lin" valueType="num">
                                      <p:cBhvr>
                                        <p:cTn id="22" dur="2000" fill="hold"/>
                                        <p:tgtEl>
                                          <p:spTgt spid="102402">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3" dur="2000"/>
                                        <p:tgtEl>
                                          <p:spTgt spid="102402">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9" presetClass="entr" presetSubtype="0" fill="hold" grpId="0" nodeType="clickEffect">
                                  <p:stCondLst>
                                    <p:cond delay="0"/>
                                  </p:stCondLst>
                                  <p:childTnLst>
                                    <p:set>
                                      <p:cBhvr>
                                        <p:cTn id="27" dur="1" fill="hold">
                                          <p:stCondLst>
                                            <p:cond delay="0"/>
                                          </p:stCondLst>
                                        </p:cTn>
                                        <p:tgtEl>
                                          <p:spTgt spid="102402">
                                            <p:txEl>
                                              <p:pRg st="3" end="3"/>
                                            </p:txEl>
                                          </p:spTgt>
                                        </p:tgtEl>
                                        <p:attrNameLst>
                                          <p:attrName>style.visibility</p:attrName>
                                        </p:attrNameLst>
                                      </p:cBhvr>
                                      <p:to>
                                        <p:strVal val="visible"/>
                                      </p:to>
                                    </p:set>
                                    <p:anim calcmode="lin" valueType="num">
                                      <p:cBhvr>
                                        <p:cTn id="28" dur="2000" fill="hold"/>
                                        <p:tgtEl>
                                          <p:spTgt spid="102402">
                                            <p:txEl>
                                              <p:pRg st="3" end="3"/>
                                            </p:txEl>
                                          </p:spTgt>
                                        </p:tgtEl>
                                        <p:attrNameLst>
                                          <p:attrName>ppt_x</p:attrName>
                                        </p:attrNameLst>
                                      </p:cBhvr>
                                      <p:tavLst>
                                        <p:tav tm="0">
                                          <p:val>
                                            <p:strVal val="#ppt_x-.2"/>
                                          </p:val>
                                        </p:tav>
                                        <p:tav tm="100000">
                                          <p:val>
                                            <p:strVal val="#ppt_x"/>
                                          </p:val>
                                        </p:tav>
                                      </p:tavLst>
                                    </p:anim>
                                    <p:anim calcmode="lin" valueType="num">
                                      <p:cBhvr>
                                        <p:cTn id="29" dur="2000" fill="hold"/>
                                        <p:tgtEl>
                                          <p:spTgt spid="102402">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30" dur="2000"/>
                                        <p:tgtEl>
                                          <p:spTgt spid="102402">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9" presetClass="entr" presetSubtype="0" fill="hold" grpId="0" nodeType="clickEffect">
                                  <p:stCondLst>
                                    <p:cond delay="0"/>
                                  </p:stCondLst>
                                  <p:childTnLst>
                                    <p:set>
                                      <p:cBhvr>
                                        <p:cTn id="34" dur="1" fill="hold">
                                          <p:stCondLst>
                                            <p:cond delay="0"/>
                                          </p:stCondLst>
                                        </p:cTn>
                                        <p:tgtEl>
                                          <p:spTgt spid="102402">
                                            <p:txEl>
                                              <p:pRg st="4" end="4"/>
                                            </p:txEl>
                                          </p:spTgt>
                                        </p:tgtEl>
                                        <p:attrNameLst>
                                          <p:attrName>style.visibility</p:attrName>
                                        </p:attrNameLst>
                                      </p:cBhvr>
                                      <p:to>
                                        <p:strVal val="visible"/>
                                      </p:to>
                                    </p:set>
                                    <p:anim calcmode="lin" valueType="num">
                                      <p:cBhvr>
                                        <p:cTn id="35" dur="2000" fill="hold"/>
                                        <p:tgtEl>
                                          <p:spTgt spid="102402">
                                            <p:txEl>
                                              <p:pRg st="4" end="4"/>
                                            </p:txEl>
                                          </p:spTgt>
                                        </p:tgtEl>
                                        <p:attrNameLst>
                                          <p:attrName>ppt_x</p:attrName>
                                        </p:attrNameLst>
                                      </p:cBhvr>
                                      <p:tavLst>
                                        <p:tav tm="0">
                                          <p:val>
                                            <p:strVal val="#ppt_x-.2"/>
                                          </p:val>
                                        </p:tav>
                                        <p:tav tm="100000">
                                          <p:val>
                                            <p:strVal val="#ppt_x"/>
                                          </p:val>
                                        </p:tav>
                                      </p:tavLst>
                                    </p:anim>
                                    <p:anim calcmode="lin" valueType="num">
                                      <p:cBhvr>
                                        <p:cTn id="36" dur="2000" fill="hold"/>
                                        <p:tgtEl>
                                          <p:spTgt spid="102402">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37" dur="2000"/>
                                        <p:tgtEl>
                                          <p:spTgt spid="102402">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9" presetClass="entr" presetSubtype="0" fill="hold" grpId="0" nodeType="clickEffect">
                                  <p:stCondLst>
                                    <p:cond delay="0"/>
                                  </p:stCondLst>
                                  <p:childTnLst>
                                    <p:set>
                                      <p:cBhvr>
                                        <p:cTn id="41" dur="1" fill="hold">
                                          <p:stCondLst>
                                            <p:cond delay="0"/>
                                          </p:stCondLst>
                                        </p:cTn>
                                        <p:tgtEl>
                                          <p:spTgt spid="102402">
                                            <p:txEl>
                                              <p:pRg st="7" end="7"/>
                                            </p:txEl>
                                          </p:spTgt>
                                        </p:tgtEl>
                                        <p:attrNameLst>
                                          <p:attrName>style.visibility</p:attrName>
                                        </p:attrNameLst>
                                      </p:cBhvr>
                                      <p:to>
                                        <p:strVal val="visible"/>
                                      </p:to>
                                    </p:set>
                                    <p:anim calcmode="lin" valueType="num">
                                      <p:cBhvr>
                                        <p:cTn id="42" dur="2000" fill="hold"/>
                                        <p:tgtEl>
                                          <p:spTgt spid="102402">
                                            <p:txEl>
                                              <p:pRg st="7" end="7"/>
                                            </p:txEl>
                                          </p:spTgt>
                                        </p:tgtEl>
                                        <p:attrNameLst>
                                          <p:attrName>ppt_x</p:attrName>
                                        </p:attrNameLst>
                                      </p:cBhvr>
                                      <p:tavLst>
                                        <p:tav tm="0">
                                          <p:val>
                                            <p:strVal val="#ppt_x-.2"/>
                                          </p:val>
                                        </p:tav>
                                        <p:tav tm="100000">
                                          <p:val>
                                            <p:strVal val="#ppt_x"/>
                                          </p:val>
                                        </p:tav>
                                      </p:tavLst>
                                    </p:anim>
                                    <p:anim calcmode="lin" valueType="num">
                                      <p:cBhvr>
                                        <p:cTn id="43" dur="2000" fill="hold"/>
                                        <p:tgtEl>
                                          <p:spTgt spid="102402">
                                            <p:txEl>
                                              <p:pRg st="7" end="7"/>
                                            </p:txEl>
                                          </p:spTgt>
                                        </p:tgtEl>
                                        <p:attrNameLst>
                                          <p:attrName>ppt_y</p:attrName>
                                        </p:attrNameLst>
                                      </p:cBhvr>
                                      <p:tavLst>
                                        <p:tav tm="0">
                                          <p:val>
                                            <p:strVal val="#ppt_y"/>
                                          </p:val>
                                        </p:tav>
                                        <p:tav tm="100000">
                                          <p:val>
                                            <p:strVal val="#ppt_y"/>
                                          </p:val>
                                        </p:tav>
                                      </p:tavLst>
                                    </p:anim>
                                    <p:animEffect transition="in" filter="wipe(right)" prLst="gradientSize: 0.1">
                                      <p:cBhvr>
                                        <p:cTn id="44" dur="2000"/>
                                        <p:tgtEl>
                                          <p:spTgt spid="10240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body" idx="1"/>
          </p:nvPr>
        </p:nvSpPr>
        <p:spPr>
          <a:xfrm>
            <a:off x="0" y="0"/>
            <a:ext cx="9144000" cy="6858000"/>
          </a:xfrm>
          <a:ln w="38100">
            <a:solidFill>
              <a:srgbClr val="FFFF00"/>
            </a:solidFill>
            <a:miter lim="800000"/>
            <a:headEnd/>
            <a:tailEnd/>
          </a:ln>
        </p:spPr>
        <p:txBody>
          <a:bodyPr/>
          <a:lstStyle/>
          <a:p>
            <a:pPr eaLnBrk="1" hangingPunct="1">
              <a:buFontTx/>
              <a:buNone/>
            </a:pPr>
            <a:endParaRPr lang="en-US" altLang="en-US"/>
          </a:p>
        </p:txBody>
      </p:sp>
      <p:pic>
        <p:nvPicPr>
          <p:cNvPr id="104451" name="Picture 3" descr="car-acciden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0"/>
            <a:ext cx="3276600" cy="31369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4452" name="Picture 4" descr="shar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410075"/>
            <a:ext cx="3240088" cy="24479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4453" name="Picture 5" descr="tornado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1463" y="3729038"/>
            <a:ext cx="2735262" cy="2519362"/>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33798" name="Rectangle 6"/>
          <p:cNvSpPr>
            <a:spLocks noChangeArrowheads="1"/>
          </p:cNvSpPr>
          <p:nvPr/>
        </p:nvSpPr>
        <p:spPr bwMode="auto">
          <a:xfrm>
            <a:off x="611188" y="1341438"/>
            <a:ext cx="3132137" cy="647700"/>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200" b="1"/>
              <a:t>CÁI RIÊNG</a:t>
            </a:r>
          </a:p>
        </p:txBody>
      </p:sp>
      <p:sp>
        <p:nvSpPr>
          <p:cNvPr id="104455" name="Line 7"/>
          <p:cNvSpPr>
            <a:spLocks noChangeShapeType="1"/>
          </p:cNvSpPr>
          <p:nvPr/>
        </p:nvSpPr>
        <p:spPr bwMode="auto">
          <a:xfrm>
            <a:off x="3724275" y="1628775"/>
            <a:ext cx="2143125" cy="476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4456" name="Line 8"/>
          <p:cNvSpPr>
            <a:spLocks noChangeShapeType="1"/>
          </p:cNvSpPr>
          <p:nvPr/>
        </p:nvSpPr>
        <p:spPr bwMode="auto">
          <a:xfrm flipH="1">
            <a:off x="2093913" y="1989138"/>
            <a:ext cx="46037" cy="24304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4457" name="Line 9"/>
          <p:cNvSpPr>
            <a:spLocks noChangeShapeType="1"/>
          </p:cNvSpPr>
          <p:nvPr/>
        </p:nvSpPr>
        <p:spPr bwMode="auto">
          <a:xfrm>
            <a:off x="2139950" y="1989138"/>
            <a:ext cx="3194050" cy="17446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087309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4456"/>
                                        </p:tgtEl>
                                        <p:attrNameLst>
                                          <p:attrName>style.visibility</p:attrName>
                                        </p:attrNameLst>
                                      </p:cBhvr>
                                      <p:to>
                                        <p:strVal val="visible"/>
                                      </p:to>
                                    </p:set>
                                    <p:animEffect transition="in" filter="wipe(up)">
                                      <p:cBhvr>
                                        <p:cTn id="7" dur="500"/>
                                        <p:tgtEl>
                                          <p:spTgt spid="104456"/>
                                        </p:tgtEl>
                                      </p:cBhvr>
                                    </p:animEffect>
                                  </p:childTnLst>
                                </p:cTn>
                              </p:par>
                              <p:par>
                                <p:cTn id="8" presetID="22" presetClass="entr" presetSubtype="1" fill="hold" nodeType="withEffect">
                                  <p:stCondLst>
                                    <p:cond delay="0"/>
                                  </p:stCondLst>
                                  <p:childTnLst>
                                    <p:set>
                                      <p:cBhvr>
                                        <p:cTn id="9" dur="1" fill="hold">
                                          <p:stCondLst>
                                            <p:cond delay="0"/>
                                          </p:stCondLst>
                                        </p:cTn>
                                        <p:tgtEl>
                                          <p:spTgt spid="104457"/>
                                        </p:tgtEl>
                                        <p:attrNameLst>
                                          <p:attrName>style.visibility</p:attrName>
                                        </p:attrNameLst>
                                      </p:cBhvr>
                                      <p:to>
                                        <p:strVal val="visible"/>
                                      </p:to>
                                    </p:set>
                                    <p:animEffect transition="in" filter="wipe(up)">
                                      <p:cBhvr>
                                        <p:cTn id="10" dur="500"/>
                                        <p:tgtEl>
                                          <p:spTgt spid="104457"/>
                                        </p:tgtEl>
                                      </p:cBhvr>
                                    </p:animEffect>
                                  </p:childTnLst>
                                </p:cTn>
                              </p:par>
                              <p:par>
                                <p:cTn id="11" presetID="22" presetClass="entr" presetSubtype="1" fill="hold" nodeType="withEffect">
                                  <p:stCondLst>
                                    <p:cond delay="0"/>
                                  </p:stCondLst>
                                  <p:childTnLst>
                                    <p:set>
                                      <p:cBhvr>
                                        <p:cTn id="12" dur="1" fill="hold">
                                          <p:stCondLst>
                                            <p:cond delay="0"/>
                                          </p:stCondLst>
                                        </p:cTn>
                                        <p:tgtEl>
                                          <p:spTgt spid="104455"/>
                                        </p:tgtEl>
                                        <p:attrNameLst>
                                          <p:attrName>style.visibility</p:attrName>
                                        </p:attrNameLst>
                                      </p:cBhvr>
                                      <p:to>
                                        <p:strVal val="visible"/>
                                      </p:to>
                                    </p:set>
                                    <p:animEffect transition="in" filter="wipe(up)">
                                      <p:cBhvr>
                                        <p:cTn id="13" dur="500"/>
                                        <p:tgtEl>
                                          <p:spTgt spid="10445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2" presetClass="entr" presetSubtype="0" fill="hold" nodeType="clickEffect">
                                  <p:stCondLst>
                                    <p:cond delay="0"/>
                                  </p:stCondLst>
                                  <p:childTnLst>
                                    <p:set>
                                      <p:cBhvr>
                                        <p:cTn id="17" dur="1" fill="hold">
                                          <p:stCondLst>
                                            <p:cond delay="0"/>
                                          </p:stCondLst>
                                        </p:cTn>
                                        <p:tgtEl>
                                          <p:spTgt spid="104452"/>
                                        </p:tgtEl>
                                        <p:attrNameLst>
                                          <p:attrName>style.visibility</p:attrName>
                                        </p:attrNameLst>
                                      </p:cBhvr>
                                      <p:to>
                                        <p:strVal val="visible"/>
                                      </p:to>
                                    </p:set>
                                    <p:animEffect transition="in" filter="fade">
                                      <p:cBhvr>
                                        <p:cTn id="18" dur="1000"/>
                                        <p:tgtEl>
                                          <p:spTgt spid="104452"/>
                                        </p:tgtEl>
                                      </p:cBhvr>
                                    </p:animEffect>
                                    <p:anim calcmode="lin" valueType="num">
                                      <p:cBhvr>
                                        <p:cTn id="19" dur="1000" fill="hold"/>
                                        <p:tgtEl>
                                          <p:spTgt spid="104452"/>
                                        </p:tgtEl>
                                        <p:attrNameLst>
                                          <p:attrName>ppt_x</p:attrName>
                                        </p:attrNameLst>
                                      </p:cBhvr>
                                      <p:tavLst>
                                        <p:tav tm="0">
                                          <p:val>
                                            <p:strVal val="#ppt_x"/>
                                          </p:val>
                                        </p:tav>
                                        <p:tav tm="100000">
                                          <p:val>
                                            <p:strVal val="#ppt_x"/>
                                          </p:val>
                                        </p:tav>
                                      </p:tavLst>
                                    </p:anim>
                                    <p:anim calcmode="lin" valueType="num">
                                      <p:cBhvr>
                                        <p:cTn id="20" dur="1000" fill="hold"/>
                                        <p:tgtEl>
                                          <p:spTgt spid="104452"/>
                                        </p:tgtEl>
                                        <p:attrNameLst>
                                          <p:attrName>ppt_y</p:attrName>
                                        </p:attrNameLst>
                                      </p:cBhvr>
                                      <p:tavLst>
                                        <p:tav tm="0">
                                          <p:val>
                                            <p:strVal val="#ppt_y+.1"/>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04453"/>
                                        </p:tgtEl>
                                        <p:attrNameLst>
                                          <p:attrName>style.visibility</p:attrName>
                                        </p:attrNameLst>
                                      </p:cBhvr>
                                      <p:to>
                                        <p:strVal val="visible"/>
                                      </p:to>
                                    </p:set>
                                    <p:animEffect transition="in" filter="blinds(horizontal)">
                                      <p:cBhvr>
                                        <p:cTn id="25" dur="500"/>
                                        <p:tgtEl>
                                          <p:spTgt spid="10445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nodeType="clickEffect">
                                  <p:stCondLst>
                                    <p:cond delay="0"/>
                                  </p:stCondLst>
                                  <p:childTnLst>
                                    <p:set>
                                      <p:cBhvr>
                                        <p:cTn id="29" dur="1" fill="hold">
                                          <p:stCondLst>
                                            <p:cond delay="0"/>
                                          </p:stCondLst>
                                        </p:cTn>
                                        <p:tgtEl>
                                          <p:spTgt spid="104451"/>
                                        </p:tgtEl>
                                        <p:attrNameLst>
                                          <p:attrName>style.visibility</p:attrName>
                                        </p:attrNameLst>
                                      </p:cBhvr>
                                      <p:to>
                                        <p:strVal val="visible"/>
                                      </p:to>
                                    </p:set>
                                    <p:animEffect transition="in" filter="box(in)">
                                      <p:cBhvr>
                                        <p:cTn id="30" dur="500"/>
                                        <p:tgtEl>
                                          <p:spTgt spid="104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just">
              <a:buNone/>
            </a:pPr>
            <a:r>
              <a:rPr lang="en-US" u="sng" dirty="0"/>
              <a:t>Ph</a:t>
            </a:r>
            <a:r>
              <a:rPr lang="vi-VN" u="sng" dirty="0"/>
              <a:t>ư</a:t>
            </a:r>
            <a:r>
              <a:rPr lang="en-US" u="sng" dirty="0" err="1"/>
              <a:t>ơng</a:t>
            </a:r>
            <a:r>
              <a:rPr lang="en-US" u="sng" dirty="0"/>
              <a:t> </a:t>
            </a:r>
            <a:r>
              <a:rPr lang="en-US" u="sng" dirty="0" err="1"/>
              <a:t>Đông</a:t>
            </a:r>
            <a:r>
              <a:rPr lang="en-US" u="sng" dirty="0"/>
              <a:t> </a:t>
            </a:r>
            <a:r>
              <a:rPr lang="en-US" dirty="0" err="1"/>
              <a:t>cho</a:t>
            </a:r>
            <a:r>
              <a:rPr lang="en-US" dirty="0"/>
              <a:t> </a:t>
            </a:r>
            <a:r>
              <a:rPr lang="en-US" dirty="0" err="1"/>
              <a:t>rằng</a:t>
            </a:r>
            <a:r>
              <a:rPr lang="en-US"/>
              <a:t> sự</a:t>
            </a:r>
            <a:r>
              <a:rPr lang="en-US" dirty="0"/>
              <a:t> </a:t>
            </a:r>
            <a:r>
              <a:rPr lang="en-US" dirty="0" err="1"/>
              <a:t>thông</a:t>
            </a:r>
            <a:r>
              <a:rPr lang="en-US" dirty="0"/>
              <a:t> </a:t>
            </a:r>
            <a:r>
              <a:rPr lang="en-US" dirty="0" err="1"/>
              <a:t>thái</a:t>
            </a:r>
            <a:r>
              <a:rPr lang="en-US" dirty="0"/>
              <a:t> </a:t>
            </a:r>
            <a:r>
              <a:rPr lang="en-US" dirty="0" err="1"/>
              <a:t>thì</a:t>
            </a:r>
            <a:r>
              <a:rPr lang="en-US" dirty="0"/>
              <a:t> </a:t>
            </a:r>
            <a:r>
              <a:rPr lang="en-US" dirty="0" err="1"/>
              <a:t>cần</a:t>
            </a:r>
            <a:r>
              <a:rPr lang="en-US" dirty="0"/>
              <a:t> </a:t>
            </a:r>
            <a:r>
              <a:rPr lang="en-US" dirty="0" err="1"/>
              <a:t>phải</a:t>
            </a:r>
            <a:r>
              <a:rPr lang="en-US" dirty="0"/>
              <a:t> </a:t>
            </a:r>
            <a:r>
              <a:rPr lang="en-US" dirty="0" err="1"/>
              <a:t>làm</a:t>
            </a:r>
            <a:r>
              <a:rPr lang="en-US" dirty="0"/>
              <a:t> </a:t>
            </a:r>
            <a:r>
              <a:rPr lang="en-US" dirty="0" err="1"/>
              <a:t>là</a:t>
            </a:r>
            <a:r>
              <a:rPr lang="en-US" dirty="0"/>
              <a:t> </a:t>
            </a:r>
            <a:r>
              <a:rPr lang="en-US" dirty="0" err="1"/>
              <a:t>bịt</a:t>
            </a:r>
            <a:r>
              <a:rPr lang="en-US" dirty="0"/>
              <a:t> </a:t>
            </a:r>
            <a:r>
              <a:rPr lang="en-US" dirty="0" err="1"/>
              <a:t>mắt</a:t>
            </a:r>
            <a:r>
              <a:rPr lang="en-US" dirty="0"/>
              <a:t> </a:t>
            </a:r>
            <a:r>
              <a:rPr lang="en-US" dirty="0" err="1"/>
              <a:t>để</a:t>
            </a:r>
            <a:r>
              <a:rPr lang="en-US" dirty="0"/>
              <a:t> </a:t>
            </a:r>
            <a:r>
              <a:rPr lang="en-US" dirty="0" err="1"/>
              <a:t>dùng</a:t>
            </a:r>
            <a:r>
              <a:rPr lang="en-US" dirty="0"/>
              <a:t> </a:t>
            </a:r>
            <a:r>
              <a:rPr lang="en-US" dirty="0" err="1"/>
              <a:t>tâm</a:t>
            </a:r>
            <a:r>
              <a:rPr lang="en-US" dirty="0"/>
              <a:t> </a:t>
            </a:r>
            <a:r>
              <a:rPr lang="en-US" dirty="0" err="1"/>
              <a:t>mà</a:t>
            </a:r>
            <a:r>
              <a:rPr lang="en-US" dirty="0"/>
              <a:t> </a:t>
            </a:r>
            <a:r>
              <a:rPr lang="en-US" dirty="0" err="1"/>
              <a:t>nhìn</a:t>
            </a:r>
            <a:r>
              <a:rPr lang="en-US" dirty="0"/>
              <a:t>, </a:t>
            </a:r>
            <a:r>
              <a:rPr lang="en-US" dirty="0" err="1"/>
              <a:t>bịt</a:t>
            </a:r>
            <a:r>
              <a:rPr lang="en-US" dirty="0"/>
              <a:t> tai </a:t>
            </a:r>
            <a:r>
              <a:rPr lang="en-US" dirty="0" err="1"/>
              <a:t>để</a:t>
            </a:r>
            <a:r>
              <a:rPr lang="en-US" dirty="0"/>
              <a:t> </a:t>
            </a:r>
            <a:r>
              <a:rPr lang="en-US" dirty="0" err="1"/>
              <a:t>dùng</a:t>
            </a:r>
            <a:r>
              <a:rPr lang="en-US" dirty="0"/>
              <a:t> </a:t>
            </a:r>
            <a:r>
              <a:rPr lang="en-US" dirty="0" err="1"/>
              <a:t>tâm</a:t>
            </a:r>
            <a:r>
              <a:rPr lang="en-US" dirty="0"/>
              <a:t> </a:t>
            </a:r>
            <a:r>
              <a:rPr lang="en-US" dirty="0" err="1"/>
              <a:t>mà</a:t>
            </a:r>
            <a:r>
              <a:rPr lang="en-US" dirty="0"/>
              <a:t> </a:t>
            </a:r>
            <a:r>
              <a:rPr lang="en-US" dirty="0" err="1"/>
              <a:t>nghe</a:t>
            </a:r>
            <a:r>
              <a:rPr lang="en-US" dirty="0"/>
              <a:t>, </a:t>
            </a:r>
            <a:r>
              <a:rPr lang="en-US" dirty="0" err="1"/>
              <a:t>bịt</a:t>
            </a:r>
            <a:r>
              <a:rPr lang="en-US" dirty="0"/>
              <a:t> </a:t>
            </a:r>
            <a:r>
              <a:rPr lang="en-US" dirty="0" err="1"/>
              <a:t>miệng</a:t>
            </a:r>
            <a:r>
              <a:rPr lang="en-US" dirty="0"/>
              <a:t> </a:t>
            </a:r>
            <a:r>
              <a:rPr lang="en-US" dirty="0" err="1"/>
              <a:t>để</a:t>
            </a:r>
            <a:r>
              <a:rPr lang="en-US" dirty="0"/>
              <a:t> </a:t>
            </a:r>
            <a:r>
              <a:rPr lang="en-US" dirty="0" err="1"/>
              <a:t>dùng</a:t>
            </a:r>
            <a:r>
              <a:rPr lang="en-US" dirty="0"/>
              <a:t> </a:t>
            </a:r>
            <a:r>
              <a:rPr lang="en-US" dirty="0" err="1"/>
              <a:t>tâm</a:t>
            </a:r>
            <a:r>
              <a:rPr lang="en-US" dirty="0"/>
              <a:t> </a:t>
            </a:r>
            <a:r>
              <a:rPr lang="en-US" dirty="0" err="1"/>
              <a:t>mà</a:t>
            </a:r>
            <a:r>
              <a:rPr lang="en-US" dirty="0"/>
              <a:t> </a:t>
            </a:r>
            <a:r>
              <a:rPr lang="en-US" dirty="0" err="1"/>
              <a:t>nói</a:t>
            </a:r>
            <a:r>
              <a:rPr lang="en-US" dirty="0"/>
              <a:t>.</a:t>
            </a:r>
          </a:p>
          <a:p>
            <a:pPr marL="0" indent="0" algn="just">
              <a:buNone/>
            </a:pPr>
            <a:r>
              <a:rPr lang="vi-VN" u="sng" dirty="0"/>
              <a:t>Phương Tây </a:t>
            </a:r>
            <a:r>
              <a:rPr lang="vi-VN" dirty="0"/>
              <a:t>lại không có cách hiểu như ở phương Đông mà hiểu ba con khỉ ám chỉ người vô trách nhiệm về mặt đạo đức khi tỏ ra thờ ơ, không lắng nghe, và giả vờ ngu ngốc hoặc không nhìn thấy</a:t>
            </a:r>
            <a:endParaRPr lang="en-US" dirty="0"/>
          </a:p>
        </p:txBody>
      </p:sp>
    </p:spTree>
    <p:extLst>
      <p:ext uri="{BB962C8B-B14F-4D97-AF65-F5344CB8AC3E}">
        <p14:creationId xmlns:p14="http://schemas.microsoft.com/office/powerpoint/2010/main" val="3225103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82550"/>
            <a:ext cx="8229600" cy="1143000"/>
          </a:xfrm>
          <a:ln>
            <a:solidFill>
              <a:srgbClr val="00FFFF"/>
            </a:solidFill>
            <a:miter lim="800000"/>
            <a:headEnd/>
            <a:tailEnd/>
          </a:ln>
        </p:spPr>
        <p:txBody>
          <a:bodyPr/>
          <a:lstStyle/>
          <a:p>
            <a:pPr eaLnBrk="1" hangingPunct="1"/>
            <a:r>
              <a:rPr lang="en-US" altLang="en-US" sz="3200">
                <a:solidFill>
                  <a:schemeClr val="tx1"/>
                </a:solidFill>
              </a:rPr>
              <a:t>Xã hội là </a:t>
            </a:r>
            <a:r>
              <a:rPr lang="en-US" altLang="en-US" sz="3200" b="1">
                <a:solidFill>
                  <a:srgbClr val="FFFF00"/>
                </a:solidFill>
              </a:rPr>
              <a:t>cái chung</a:t>
            </a:r>
            <a:r>
              <a:rPr lang="en-US" altLang="en-US" sz="3200">
                <a:solidFill>
                  <a:schemeClr val="tx1"/>
                </a:solidFill>
              </a:rPr>
              <a:t>; XHnguyên thuỷ, XH nô lệ, XH phong kiến, XH tư bản là cái riêng</a:t>
            </a:r>
          </a:p>
        </p:txBody>
      </p:sp>
      <p:pic>
        <p:nvPicPr>
          <p:cNvPr id="34819" name="Picture 3" descr="xa hoi nguyen thu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00"/>
            <a:ext cx="4038600" cy="283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4" descr="xa hoi no 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371600"/>
            <a:ext cx="4724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5" descr="vua va hiep s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294188"/>
            <a:ext cx="4038600" cy="256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6" descr="cong nhan tu ba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4365625"/>
            <a:ext cx="46482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Rectangle 7"/>
          <p:cNvSpPr>
            <a:spLocks noChangeArrowheads="1"/>
          </p:cNvSpPr>
          <p:nvPr/>
        </p:nvSpPr>
        <p:spPr bwMode="auto">
          <a:xfrm>
            <a:off x="4191000" y="3276600"/>
            <a:ext cx="1143000" cy="9144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t>XH nô lệ</a:t>
            </a:r>
          </a:p>
        </p:txBody>
      </p:sp>
      <p:sp>
        <p:nvSpPr>
          <p:cNvPr id="34824" name="Rectangle 8"/>
          <p:cNvSpPr>
            <a:spLocks noChangeArrowheads="1"/>
          </p:cNvSpPr>
          <p:nvPr/>
        </p:nvSpPr>
        <p:spPr bwMode="auto">
          <a:xfrm>
            <a:off x="0" y="3395663"/>
            <a:ext cx="1295400" cy="7620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t>XH </a:t>
            </a:r>
          </a:p>
          <a:p>
            <a:pPr algn="ctr" eaLnBrk="1" hangingPunct="1"/>
            <a:r>
              <a:rPr lang="en-US" altLang="en-US"/>
              <a:t>nguyên thuỷ</a:t>
            </a:r>
          </a:p>
        </p:txBody>
      </p:sp>
      <p:sp>
        <p:nvSpPr>
          <p:cNvPr id="34825" name="Rectangle 9"/>
          <p:cNvSpPr>
            <a:spLocks noChangeArrowheads="1"/>
          </p:cNvSpPr>
          <p:nvPr/>
        </p:nvSpPr>
        <p:spPr bwMode="auto">
          <a:xfrm>
            <a:off x="11113" y="6183313"/>
            <a:ext cx="1143000" cy="6096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t>XH </a:t>
            </a:r>
          </a:p>
          <a:p>
            <a:pPr algn="ctr" eaLnBrk="1" hangingPunct="1"/>
            <a:r>
              <a:rPr lang="en-US" altLang="en-US"/>
              <a:t>phong kiến</a:t>
            </a:r>
          </a:p>
        </p:txBody>
      </p:sp>
      <p:sp>
        <p:nvSpPr>
          <p:cNvPr id="34826" name="Rectangle 10"/>
          <p:cNvSpPr>
            <a:spLocks noChangeArrowheads="1"/>
          </p:cNvSpPr>
          <p:nvPr/>
        </p:nvSpPr>
        <p:spPr bwMode="auto">
          <a:xfrm>
            <a:off x="4179888" y="6062663"/>
            <a:ext cx="990600" cy="7620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t>XH </a:t>
            </a:r>
          </a:p>
          <a:p>
            <a:pPr algn="ctr" eaLnBrk="1" hangingPunct="1"/>
            <a:r>
              <a:rPr lang="en-US" altLang="en-US"/>
              <a:t>tư bản</a:t>
            </a:r>
          </a:p>
        </p:txBody>
      </p:sp>
    </p:spTree>
    <p:extLst>
      <p:ext uri="{BB962C8B-B14F-4D97-AF65-F5344CB8AC3E}">
        <p14:creationId xmlns:p14="http://schemas.microsoft.com/office/powerpoint/2010/main" val="15784689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Oval 2"/>
          <p:cNvSpPr>
            <a:spLocks noChangeArrowheads="1"/>
          </p:cNvSpPr>
          <p:nvPr/>
        </p:nvSpPr>
        <p:spPr bwMode="auto">
          <a:xfrm>
            <a:off x="323850" y="188913"/>
            <a:ext cx="1633538" cy="1851025"/>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t>CÁI </a:t>
            </a:r>
          </a:p>
          <a:p>
            <a:pPr algn="ctr" eaLnBrk="1" hangingPunct="1"/>
            <a:r>
              <a:rPr lang="en-US" altLang="en-US" sz="2800" b="1"/>
              <a:t>ĐƠN </a:t>
            </a:r>
          </a:p>
          <a:p>
            <a:pPr algn="ctr" eaLnBrk="1" hangingPunct="1"/>
            <a:r>
              <a:rPr lang="en-US" altLang="en-US" sz="2800" b="1"/>
              <a:t>NHẤT</a:t>
            </a:r>
          </a:p>
        </p:txBody>
      </p:sp>
      <p:pic>
        <p:nvPicPr>
          <p:cNvPr id="108547" name="Picture 3" descr="indi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3213100"/>
            <a:ext cx="5232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8" name="Picture 4" descr="franc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25750"/>
            <a:ext cx="285750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9" name="Picture 5" descr="nowar[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4300" y="0"/>
            <a:ext cx="52197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0" name="Line 6"/>
          <p:cNvSpPr>
            <a:spLocks noChangeShapeType="1"/>
          </p:cNvSpPr>
          <p:nvPr/>
        </p:nvSpPr>
        <p:spPr bwMode="auto">
          <a:xfrm>
            <a:off x="1835150" y="1628775"/>
            <a:ext cx="360363" cy="12239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8551" name="Line 7"/>
          <p:cNvSpPr>
            <a:spLocks noChangeShapeType="1"/>
          </p:cNvSpPr>
          <p:nvPr/>
        </p:nvSpPr>
        <p:spPr bwMode="auto">
          <a:xfrm>
            <a:off x="1835150" y="1628775"/>
            <a:ext cx="2089150" cy="15843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8552" name="Line 8"/>
          <p:cNvSpPr>
            <a:spLocks noChangeShapeType="1"/>
          </p:cNvSpPr>
          <p:nvPr/>
        </p:nvSpPr>
        <p:spPr bwMode="auto">
          <a:xfrm flipV="1">
            <a:off x="1835150" y="1196975"/>
            <a:ext cx="2089150" cy="431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112939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8550"/>
                                        </p:tgtEl>
                                        <p:attrNameLst>
                                          <p:attrName>style.visibility</p:attrName>
                                        </p:attrNameLst>
                                      </p:cBhvr>
                                      <p:to>
                                        <p:strVal val="visible"/>
                                      </p:to>
                                    </p:set>
                                    <p:animEffect transition="in" filter="wipe(left)">
                                      <p:cBhvr>
                                        <p:cTn id="7" dur="500"/>
                                        <p:tgtEl>
                                          <p:spTgt spid="108550"/>
                                        </p:tgtEl>
                                      </p:cBhvr>
                                    </p:animEffect>
                                  </p:childTnLst>
                                </p:cTn>
                              </p:par>
                              <p:par>
                                <p:cTn id="8" presetID="22" presetClass="entr" presetSubtype="8" fill="hold" nodeType="withEffect">
                                  <p:stCondLst>
                                    <p:cond delay="0"/>
                                  </p:stCondLst>
                                  <p:childTnLst>
                                    <p:set>
                                      <p:cBhvr>
                                        <p:cTn id="9" dur="1" fill="hold">
                                          <p:stCondLst>
                                            <p:cond delay="0"/>
                                          </p:stCondLst>
                                        </p:cTn>
                                        <p:tgtEl>
                                          <p:spTgt spid="108551"/>
                                        </p:tgtEl>
                                        <p:attrNameLst>
                                          <p:attrName>style.visibility</p:attrName>
                                        </p:attrNameLst>
                                      </p:cBhvr>
                                      <p:to>
                                        <p:strVal val="visible"/>
                                      </p:to>
                                    </p:set>
                                    <p:animEffect transition="in" filter="wipe(left)">
                                      <p:cBhvr>
                                        <p:cTn id="10" dur="500"/>
                                        <p:tgtEl>
                                          <p:spTgt spid="108551"/>
                                        </p:tgtEl>
                                      </p:cBhvr>
                                    </p:animEffect>
                                  </p:childTnLst>
                                </p:cTn>
                              </p:par>
                              <p:par>
                                <p:cTn id="11" presetID="22" presetClass="entr" presetSubtype="8" fill="hold" nodeType="withEffect">
                                  <p:stCondLst>
                                    <p:cond delay="0"/>
                                  </p:stCondLst>
                                  <p:childTnLst>
                                    <p:set>
                                      <p:cBhvr>
                                        <p:cTn id="12" dur="1" fill="hold">
                                          <p:stCondLst>
                                            <p:cond delay="0"/>
                                          </p:stCondLst>
                                        </p:cTn>
                                        <p:tgtEl>
                                          <p:spTgt spid="108552"/>
                                        </p:tgtEl>
                                        <p:attrNameLst>
                                          <p:attrName>style.visibility</p:attrName>
                                        </p:attrNameLst>
                                      </p:cBhvr>
                                      <p:to>
                                        <p:strVal val="visible"/>
                                      </p:to>
                                    </p:set>
                                    <p:animEffect transition="in" filter="wipe(left)">
                                      <p:cBhvr>
                                        <p:cTn id="13" dur="500"/>
                                        <p:tgtEl>
                                          <p:spTgt spid="10855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1" presetClass="entr" presetSubtype="0" fill="hold" nodeType="clickEffect">
                                  <p:stCondLst>
                                    <p:cond delay="0"/>
                                  </p:stCondLst>
                                  <p:iterate type="lt">
                                    <p:tmPct val="5000"/>
                                  </p:iterate>
                                  <p:childTnLst>
                                    <p:set>
                                      <p:cBhvr>
                                        <p:cTn id="17" dur="1" fill="hold">
                                          <p:stCondLst>
                                            <p:cond delay="0"/>
                                          </p:stCondLst>
                                        </p:cTn>
                                        <p:tgtEl>
                                          <p:spTgt spid="108548"/>
                                        </p:tgtEl>
                                        <p:attrNameLst>
                                          <p:attrName>style.visibility</p:attrName>
                                        </p:attrNameLst>
                                      </p:cBhvr>
                                      <p:to>
                                        <p:strVal val="visible"/>
                                      </p:to>
                                    </p:set>
                                    <p:anim calcmode="lin" valueType="num">
                                      <p:cBhvr>
                                        <p:cTn id="18" dur="1000" fill="hold"/>
                                        <p:tgtEl>
                                          <p:spTgt spid="108548"/>
                                        </p:tgtEl>
                                        <p:attrNameLst>
                                          <p:attrName>ppt_w</p:attrName>
                                        </p:attrNameLst>
                                      </p:cBhvr>
                                      <p:tavLst>
                                        <p:tav tm="0">
                                          <p:val>
                                            <p:fltVal val="0"/>
                                          </p:val>
                                        </p:tav>
                                        <p:tav tm="100000">
                                          <p:val>
                                            <p:strVal val="#ppt_w"/>
                                          </p:val>
                                        </p:tav>
                                      </p:tavLst>
                                    </p:anim>
                                    <p:anim calcmode="lin" valueType="num">
                                      <p:cBhvr>
                                        <p:cTn id="19" dur="1000" fill="hold"/>
                                        <p:tgtEl>
                                          <p:spTgt spid="108548"/>
                                        </p:tgtEl>
                                        <p:attrNameLst>
                                          <p:attrName>ppt_h</p:attrName>
                                        </p:attrNameLst>
                                      </p:cBhvr>
                                      <p:tavLst>
                                        <p:tav tm="0">
                                          <p:val>
                                            <p:fltVal val="0"/>
                                          </p:val>
                                        </p:tav>
                                        <p:tav tm="100000">
                                          <p:val>
                                            <p:strVal val="#ppt_h"/>
                                          </p:val>
                                        </p:tav>
                                      </p:tavLst>
                                    </p:anim>
                                    <p:anim calcmode="lin" valueType="num">
                                      <p:cBhvr>
                                        <p:cTn id="20" dur="1000" fill="hold"/>
                                        <p:tgtEl>
                                          <p:spTgt spid="108548"/>
                                        </p:tgtEl>
                                        <p:attrNameLst>
                                          <p:attrName>style.rotation</p:attrName>
                                        </p:attrNameLst>
                                      </p:cBhvr>
                                      <p:tavLst>
                                        <p:tav tm="0">
                                          <p:val>
                                            <p:fltVal val="90"/>
                                          </p:val>
                                        </p:tav>
                                        <p:tav tm="100000">
                                          <p:val>
                                            <p:fltVal val="0"/>
                                          </p:val>
                                        </p:tav>
                                      </p:tavLst>
                                    </p:anim>
                                    <p:animEffect transition="in" filter="fade">
                                      <p:cBhvr>
                                        <p:cTn id="21" dur="1000"/>
                                        <p:tgtEl>
                                          <p:spTgt spid="10854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26" fill="hold" nodeType="clickEffect">
                                  <p:stCondLst>
                                    <p:cond delay="0"/>
                                  </p:stCondLst>
                                  <p:childTnLst>
                                    <p:set>
                                      <p:cBhvr>
                                        <p:cTn id="25" dur="1" fill="hold">
                                          <p:stCondLst>
                                            <p:cond delay="0"/>
                                          </p:stCondLst>
                                        </p:cTn>
                                        <p:tgtEl>
                                          <p:spTgt spid="108547"/>
                                        </p:tgtEl>
                                        <p:attrNameLst>
                                          <p:attrName>style.visibility</p:attrName>
                                        </p:attrNameLst>
                                      </p:cBhvr>
                                      <p:to>
                                        <p:strVal val="visible"/>
                                      </p:to>
                                    </p:set>
                                    <p:animEffect transition="in" filter="barn(inHorizontal)">
                                      <p:cBhvr>
                                        <p:cTn id="26" dur="500"/>
                                        <p:tgtEl>
                                          <p:spTgt spid="10854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08549"/>
                                        </p:tgtEl>
                                        <p:attrNameLst>
                                          <p:attrName>style.visibility</p:attrName>
                                        </p:attrNameLst>
                                      </p:cBhvr>
                                      <p:to>
                                        <p:strVal val="visible"/>
                                      </p:to>
                                    </p:set>
                                    <p:anim calcmode="lin" valueType="num">
                                      <p:cBhvr additive="base">
                                        <p:cTn id="31" dur="500" fill="hold"/>
                                        <p:tgtEl>
                                          <p:spTgt spid="108549"/>
                                        </p:tgtEl>
                                        <p:attrNameLst>
                                          <p:attrName>ppt_x</p:attrName>
                                        </p:attrNameLst>
                                      </p:cBhvr>
                                      <p:tavLst>
                                        <p:tav tm="0">
                                          <p:val>
                                            <p:strVal val="#ppt_x"/>
                                          </p:val>
                                        </p:tav>
                                        <p:tav tm="100000">
                                          <p:val>
                                            <p:strVal val="#ppt_x"/>
                                          </p:val>
                                        </p:tav>
                                      </p:tavLst>
                                    </p:anim>
                                    <p:anim calcmode="lin" valueType="num">
                                      <p:cBhvr additive="base">
                                        <p:cTn id="32" dur="500" fill="hold"/>
                                        <p:tgtEl>
                                          <p:spTgt spid="108549"/>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08552"/>
                                        </p:tgtEl>
                                        <p:attrNameLst>
                                          <p:attrName>style.visibility</p:attrName>
                                        </p:attrNameLst>
                                      </p:cBhvr>
                                      <p:to>
                                        <p:strVal val="visible"/>
                                      </p:to>
                                    </p:set>
                                    <p:animEffect transition="in" filter="wipe(left)">
                                      <p:cBhvr>
                                        <p:cTn id="37" dur="500"/>
                                        <p:tgtEl>
                                          <p:spTgt spid="108552"/>
                                        </p:tgtEl>
                                      </p:cBhvr>
                                    </p:animEffect>
                                  </p:childTnLst>
                                </p:cTn>
                              </p:par>
                              <p:par>
                                <p:cTn id="38" presetID="22" presetClass="entr" presetSubtype="8" fill="hold" nodeType="withEffect">
                                  <p:stCondLst>
                                    <p:cond delay="0"/>
                                  </p:stCondLst>
                                  <p:childTnLst>
                                    <p:set>
                                      <p:cBhvr>
                                        <p:cTn id="39" dur="1" fill="hold">
                                          <p:stCondLst>
                                            <p:cond delay="0"/>
                                          </p:stCondLst>
                                        </p:cTn>
                                        <p:tgtEl>
                                          <p:spTgt spid="108551"/>
                                        </p:tgtEl>
                                        <p:attrNameLst>
                                          <p:attrName>style.visibility</p:attrName>
                                        </p:attrNameLst>
                                      </p:cBhvr>
                                      <p:to>
                                        <p:strVal val="visible"/>
                                      </p:to>
                                    </p:set>
                                    <p:animEffect transition="in" filter="wipe(left)">
                                      <p:cBhvr>
                                        <p:cTn id="40" dur="500"/>
                                        <p:tgtEl>
                                          <p:spTgt spid="108551"/>
                                        </p:tgtEl>
                                      </p:cBhvr>
                                    </p:animEffect>
                                  </p:childTnLst>
                                </p:cTn>
                              </p:par>
                              <p:par>
                                <p:cTn id="41" presetID="22" presetClass="entr" presetSubtype="8" fill="hold" nodeType="withEffect">
                                  <p:stCondLst>
                                    <p:cond delay="0"/>
                                  </p:stCondLst>
                                  <p:childTnLst>
                                    <p:set>
                                      <p:cBhvr>
                                        <p:cTn id="42" dur="1" fill="hold">
                                          <p:stCondLst>
                                            <p:cond delay="0"/>
                                          </p:stCondLst>
                                        </p:cTn>
                                        <p:tgtEl>
                                          <p:spTgt spid="108550"/>
                                        </p:tgtEl>
                                        <p:attrNameLst>
                                          <p:attrName>style.visibility</p:attrName>
                                        </p:attrNameLst>
                                      </p:cBhvr>
                                      <p:to>
                                        <p:strVal val="visible"/>
                                      </p:to>
                                    </p:set>
                                    <p:animEffect transition="in" filter="wipe(left)">
                                      <p:cBhvr>
                                        <p:cTn id="43" dur="500"/>
                                        <p:tgtEl>
                                          <p:spTgt spid="108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P1030590"/>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0" y="0"/>
            <a:ext cx="4572000" cy="6858000"/>
          </a:xfrm>
          <a:noFill/>
        </p:spPr>
      </p:pic>
      <p:pic>
        <p:nvPicPr>
          <p:cNvPr id="36867" name="Picture 3" descr="P1030596"/>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572000" y="0"/>
            <a:ext cx="4572000" cy="6858000"/>
          </a:xfrm>
          <a:noFill/>
        </p:spPr>
      </p:pic>
    </p:spTree>
    <p:extLst>
      <p:ext uri="{BB962C8B-B14F-4D97-AF65-F5344CB8AC3E}">
        <p14:creationId xmlns:p14="http://schemas.microsoft.com/office/powerpoint/2010/main" val="41213263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9144000" cy="685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4696" name="Oval 8"/>
          <p:cNvSpPr>
            <a:spLocks noChangeArrowheads="1"/>
          </p:cNvSpPr>
          <p:nvPr/>
        </p:nvSpPr>
        <p:spPr bwMode="auto">
          <a:xfrm>
            <a:off x="3733800" y="1828800"/>
            <a:ext cx="2057400" cy="28194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t>CÁI</a:t>
            </a:r>
          </a:p>
          <a:p>
            <a:pPr algn="ctr" eaLnBrk="1" hangingPunct="1"/>
            <a:r>
              <a:rPr lang="en-US" altLang="en-US" sz="2400" b="1"/>
              <a:t>CHUNG</a:t>
            </a:r>
          </a:p>
        </p:txBody>
      </p:sp>
      <p:sp>
        <p:nvSpPr>
          <p:cNvPr id="114697" name="Rectangle 9"/>
          <p:cNvSpPr>
            <a:spLocks noChangeArrowheads="1"/>
          </p:cNvSpPr>
          <p:nvPr/>
        </p:nvSpPr>
        <p:spPr bwMode="auto">
          <a:xfrm>
            <a:off x="2124075" y="2636838"/>
            <a:ext cx="1609725" cy="1058862"/>
          </a:xfrm>
          <a:prstGeom prst="rect">
            <a:avLst/>
          </a:prstGeom>
          <a:solidFill>
            <a:srgbClr val="66FF33"/>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60302"/>
                </a:solidFill>
              </a:rPr>
              <a:t>CÁI</a:t>
            </a:r>
          </a:p>
          <a:p>
            <a:pPr algn="ctr" eaLnBrk="1" hangingPunct="1"/>
            <a:r>
              <a:rPr lang="en-US" altLang="en-US" sz="2400" b="1">
                <a:solidFill>
                  <a:srgbClr val="060302"/>
                </a:solidFill>
              </a:rPr>
              <a:t>ĐƠN NHẤT</a:t>
            </a:r>
          </a:p>
        </p:txBody>
      </p:sp>
      <p:sp>
        <p:nvSpPr>
          <p:cNvPr id="114698" name="Rectangle 10"/>
          <p:cNvSpPr>
            <a:spLocks noChangeArrowheads="1"/>
          </p:cNvSpPr>
          <p:nvPr/>
        </p:nvSpPr>
        <p:spPr bwMode="auto">
          <a:xfrm>
            <a:off x="5795963" y="2636838"/>
            <a:ext cx="1655762" cy="1058862"/>
          </a:xfrm>
          <a:prstGeom prst="rect">
            <a:avLst/>
          </a:prstGeom>
          <a:solidFill>
            <a:srgbClr val="66FF33"/>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60302"/>
                </a:solidFill>
              </a:rPr>
              <a:t>CÁI</a:t>
            </a:r>
          </a:p>
          <a:p>
            <a:pPr algn="ctr" eaLnBrk="1" hangingPunct="1"/>
            <a:r>
              <a:rPr lang="en-US" altLang="en-US" sz="2400" b="1">
                <a:solidFill>
                  <a:srgbClr val="060302"/>
                </a:solidFill>
              </a:rPr>
              <a:t>ĐƠN</a:t>
            </a:r>
            <a:r>
              <a:rPr lang="en-US" altLang="en-US">
                <a:solidFill>
                  <a:srgbClr val="060302"/>
                </a:solidFill>
              </a:rPr>
              <a:t> </a:t>
            </a:r>
            <a:r>
              <a:rPr lang="en-US" altLang="en-US" sz="2400" b="1">
                <a:solidFill>
                  <a:srgbClr val="060302"/>
                </a:solidFill>
              </a:rPr>
              <a:t>NHẤT</a:t>
            </a:r>
          </a:p>
        </p:txBody>
      </p:sp>
      <p:sp>
        <p:nvSpPr>
          <p:cNvPr id="114699" name="AutoShape 11"/>
          <p:cNvSpPr>
            <a:spLocks noChangeArrowheads="1"/>
          </p:cNvSpPr>
          <p:nvPr/>
        </p:nvSpPr>
        <p:spPr bwMode="auto">
          <a:xfrm>
            <a:off x="6804025" y="765175"/>
            <a:ext cx="2016125" cy="1079500"/>
          </a:xfrm>
          <a:prstGeom prst="wedgeEllipseCallout">
            <a:avLst>
              <a:gd name="adj1" fmla="val -43750"/>
              <a:gd name="adj2" fmla="val 70000"/>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t>CÁI</a:t>
            </a:r>
          </a:p>
          <a:p>
            <a:pPr algn="ctr" eaLnBrk="1" hangingPunct="1"/>
            <a:r>
              <a:rPr lang="en-US" altLang="en-US" sz="2400" b="1"/>
              <a:t> RIÊNG</a:t>
            </a:r>
          </a:p>
        </p:txBody>
      </p:sp>
      <p:sp>
        <p:nvSpPr>
          <p:cNvPr id="114700" name="AutoShape 12"/>
          <p:cNvSpPr>
            <a:spLocks noChangeArrowheads="1"/>
          </p:cNvSpPr>
          <p:nvPr/>
        </p:nvSpPr>
        <p:spPr bwMode="auto">
          <a:xfrm>
            <a:off x="3492500" y="333375"/>
            <a:ext cx="2016125" cy="1079500"/>
          </a:xfrm>
          <a:prstGeom prst="wedgeEllipseCallout">
            <a:avLst>
              <a:gd name="adj1" fmla="val -43750"/>
              <a:gd name="adj2" fmla="val 70000"/>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t>CÁI</a:t>
            </a:r>
          </a:p>
          <a:p>
            <a:pPr algn="ctr" eaLnBrk="1" hangingPunct="1"/>
            <a:r>
              <a:rPr lang="en-US" altLang="en-US" sz="2400" b="1"/>
              <a:t> RIÊNG</a:t>
            </a:r>
          </a:p>
        </p:txBody>
      </p:sp>
      <p:sp>
        <p:nvSpPr>
          <p:cNvPr id="114701" name="Rectangle 13"/>
          <p:cNvSpPr>
            <a:spLocks noChangeArrowheads="1"/>
          </p:cNvSpPr>
          <p:nvPr/>
        </p:nvSpPr>
        <p:spPr bwMode="auto">
          <a:xfrm>
            <a:off x="1692275" y="5516563"/>
            <a:ext cx="6551613" cy="720725"/>
          </a:xfrm>
          <a:prstGeom prst="rect">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60302"/>
                </a:solidFill>
              </a:rPr>
              <a:t>CÁI RIÊNG = CÁI CHUNG + CÁI ĐƠN NHẤT</a:t>
            </a:r>
          </a:p>
        </p:txBody>
      </p:sp>
      <p:pic>
        <p:nvPicPr>
          <p:cNvPr id="114702" name="Quando, Quando, Quando - Engelbert Humperdinck.mp3">
            <a:hlinkClick r:id="" action="ppaction://media"/>
          </p:cNvPr>
          <p:cNvPicPr>
            <a:picLocks noRot="1" noChangeAspect="1" noChangeArrowheads="1"/>
          </p:cNvPicPr>
          <p:nvPr>
            <a:audioFile r:link="rId1"/>
          </p:nvPr>
        </p:nvPicPr>
        <p:blipFill>
          <a:blip r:embed="rId9">
            <a:extLst>
              <a:ext uri="{28A0092B-C50C-407E-A947-70E740481C1C}">
                <a14:useLocalDpi xmlns:a14="http://schemas.microsoft.com/office/drawing/2010/main" val="0"/>
              </a:ext>
            </a:extLst>
          </a:blip>
          <a:srcRect/>
          <a:stretch>
            <a:fillRect/>
          </a:stretch>
        </p:blipFill>
        <p:spPr bwMode="auto">
          <a:xfrm>
            <a:off x="8839200" y="6553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95859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14696"/>
                                        </p:tgtEl>
                                        <p:attrNameLst>
                                          <p:attrName>style.visibility</p:attrName>
                                        </p:attrNameLst>
                                      </p:cBhvr>
                                      <p:to>
                                        <p:strVal val="visible"/>
                                      </p:to>
                                    </p:set>
                                    <p:anim calcmode="lin" valueType="num">
                                      <p:cBhvr additive="base">
                                        <p:cTn id="13" dur="500" fill="hold"/>
                                        <p:tgtEl>
                                          <p:spTgt spid="114696"/>
                                        </p:tgtEl>
                                        <p:attrNameLst>
                                          <p:attrName>ppt_x</p:attrName>
                                        </p:attrNameLst>
                                      </p:cBhvr>
                                      <p:tavLst>
                                        <p:tav tm="0">
                                          <p:val>
                                            <p:strVal val="#ppt_x"/>
                                          </p:val>
                                        </p:tav>
                                        <p:tav tm="100000">
                                          <p:val>
                                            <p:strVal val="#ppt_x"/>
                                          </p:val>
                                        </p:tav>
                                      </p:tavLst>
                                    </p:anim>
                                    <p:anim calcmode="lin" valueType="num">
                                      <p:cBhvr additive="base">
                                        <p:cTn id="14" dur="500" fill="hold"/>
                                        <p:tgtEl>
                                          <p:spTgt spid="114696"/>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4697"/>
                                        </p:tgtEl>
                                        <p:attrNameLst>
                                          <p:attrName>style.visibility</p:attrName>
                                        </p:attrNameLst>
                                      </p:cBhvr>
                                      <p:to>
                                        <p:strVal val="visible"/>
                                      </p:to>
                                    </p:set>
                                    <p:anim calcmode="lin" valueType="num">
                                      <p:cBhvr additive="base">
                                        <p:cTn id="19" dur="500" fill="hold"/>
                                        <p:tgtEl>
                                          <p:spTgt spid="114697"/>
                                        </p:tgtEl>
                                        <p:attrNameLst>
                                          <p:attrName>ppt_x</p:attrName>
                                        </p:attrNameLst>
                                      </p:cBhvr>
                                      <p:tavLst>
                                        <p:tav tm="0">
                                          <p:val>
                                            <p:strVal val="0-#ppt_w/2"/>
                                          </p:val>
                                        </p:tav>
                                        <p:tav tm="100000">
                                          <p:val>
                                            <p:strVal val="#ppt_x"/>
                                          </p:val>
                                        </p:tav>
                                      </p:tavLst>
                                    </p:anim>
                                    <p:anim calcmode="lin" valueType="num">
                                      <p:cBhvr additive="base">
                                        <p:cTn id="20" dur="500" fill="hold"/>
                                        <p:tgtEl>
                                          <p:spTgt spid="11469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14698"/>
                                        </p:tgtEl>
                                        <p:attrNameLst>
                                          <p:attrName>style.visibility</p:attrName>
                                        </p:attrNameLst>
                                      </p:cBhvr>
                                      <p:to>
                                        <p:strVal val="visible"/>
                                      </p:to>
                                    </p:set>
                                    <p:anim calcmode="lin" valueType="num">
                                      <p:cBhvr additive="base">
                                        <p:cTn id="25" dur="500" fill="hold"/>
                                        <p:tgtEl>
                                          <p:spTgt spid="114698"/>
                                        </p:tgtEl>
                                        <p:attrNameLst>
                                          <p:attrName>ppt_x</p:attrName>
                                        </p:attrNameLst>
                                      </p:cBhvr>
                                      <p:tavLst>
                                        <p:tav tm="0">
                                          <p:val>
                                            <p:strVal val="1+#ppt_w/2"/>
                                          </p:val>
                                        </p:tav>
                                        <p:tav tm="100000">
                                          <p:val>
                                            <p:strVal val="#ppt_x"/>
                                          </p:val>
                                        </p:tav>
                                      </p:tavLst>
                                    </p:anim>
                                    <p:anim calcmode="lin" valueType="num">
                                      <p:cBhvr additive="base">
                                        <p:cTn id="26" dur="500" fill="hold"/>
                                        <p:tgtEl>
                                          <p:spTgt spid="11469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56" presetClass="entr" presetSubtype="0" fill="hold" grpId="0" nodeType="clickEffect">
                                  <p:stCondLst>
                                    <p:cond delay="0"/>
                                  </p:stCondLst>
                                  <p:iterate type="lt">
                                    <p:tmPct val="10000"/>
                                  </p:iterate>
                                  <p:childTnLst>
                                    <p:set>
                                      <p:cBhvr>
                                        <p:cTn id="30" dur="1" fill="hold">
                                          <p:stCondLst>
                                            <p:cond delay="0"/>
                                          </p:stCondLst>
                                        </p:cTn>
                                        <p:tgtEl>
                                          <p:spTgt spid="114700"/>
                                        </p:tgtEl>
                                        <p:attrNameLst>
                                          <p:attrName>style.visibility</p:attrName>
                                        </p:attrNameLst>
                                      </p:cBhvr>
                                      <p:to>
                                        <p:strVal val="visible"/>
                                      </p:to>
                                    </p:set>
                                    <p:anim by="(-#ppt_w*2)" calcmode="lin" valueType="num">
                                      <p:cBhvr rctx="PPT">
                                        <p:cTn id="31" dur="500" autoRev="1" fill="hold">
                                          <p:stCondLst>
                                            <p:cond delay="0"/>
                                          </p:stCondLst>
                                        </p:cTn>
                                        <p:tgtEl>
                                          <p:spTgt spid="114700"/>
                                        </p:tgtEl>
                                        <p:attrNameLst>
                                          <p:attrName>ppt_w</p:attrName>
                                        </p:attrNameLst>
                                      </p:cBhvr>
                                    </p:anim>
                                    <p:anim by="(#ppt_w*0.50)" calcmode="lin" valueType="num">
                                      <p:cBhvr>
                                        <p:cTn id="32" dur="500" decel="50000" autoRev="1" fill="hold">
                                          <p:stCondLst>
                                            <p:cond delay="0"/>
                                          </p:stCondLst>
                                        </p:cTn>
                                        <p:tgtEl>
                                          <p:spTgt spid="114700"/>
                                        </p:tgtEl>
                                        <p:attrNameLst>
                                          <p:attrName>ppt_x</p:attrName>
                                        </p:attrNameLst>
                                      </p:cBhvr>
                                    </p:anim>
                                    <p:anim from="(-#ppt_h/2)" to="(#ppt_y)" calcmode="lin" valueType="num">
                                      <p:cBhvr>
                                        <p:cTn id="33" dur="1000" fill="hold">
                                          <p:stCondLst>
                                            <p:cond delay="0"/>
                                          </p:stCondLst>
                                        </p:cTn>
                                        <p:tgtEl>
                                          <p:spTgt spid="114700"/>
                                        </p:tgtEl>
                                        <p:attrNameLst>
                                          <p:attrName>ppt_y</p:attrName>
                                        </p:attrNameLst>
                                      </p:cBhvr>
                                    </p:anim>
                                    <p:animRot by="21600000">
                                      <p:cBhvr>
                                        <p:cTn id="34" dur="1000" fill="hold">
                                          <p:stCondLst>
                                            <p:cond delay="0"/>
                                          </p:stCondLst>
                                        </p:cTn>
                                        <p:tgtEl>
                                          <p:spTgt spid="114700"/>
                                        </p:tgtEl>
                                        <p:attrNameLst>
                                          <p:attrName>r</p:attrName>
                                        </p:attrNameLst>
                                      </p:cBhvr>
                                    </p:animRot>
                                  </p:childTnLst>
                                </p:cTn>
                              </p:par>
                            </p:childTnLst>
                          </p:cTn>
                        </p:par>
                      </p:childTnLst>
                    </p:cTn>
                  </p:par>
                  <p:par>
                    <p:cTn id="35" fill="hold" nodeType="clickPar">
                      <p:stCondLst>
                        <p:cond delay="indefinite"/>
                      </p:stCondLst>
                      <p:childTnLst>
                        <p:par>
                          <p:cTn id="36" fill="hold" nodeType="withGroup">
                            <p:stCondLst>
                              <p:cond delay="0"/>
                            </p:stCondLst>
                            <p:childTnLst>
                              <p:par>
                                <p:cTn id="37" presetID="56" presetClass="entr" presetSubtype="0" fill="hold" grpId="0" nodeType="clickEffect">
                                  <p:stCondLst>
                                    <p:cond delay="0"/>
                                  </p:stCondLst>
                                  <p:iterate type="lt">
                                    <p:tmPct val="10000"/>
                                  </p:iterate>
                                  <p:childTnLst>
                                    <p:set>
                                      <p:cBhvr>
                                        <p:cTn id="38" dur="1" fill="hold">
                                          <p:stCondLst>
                                            <p:cond delay="0"/>
                                          </p:stCondLst>
                                        </p:cTn>
                                        <p:tgtEl>
                                          <p:spTgt spid="114699"/>
                                        </p:tgtEl>
                                        <p:attrNameLst>
                                          <p:attrName>style.visibility</p:attrName>
                                        </p:attrNameLst>
                                      </p:cBhvr>
                                      <p:to>
                                        <p:strVal val="visible"/>
                                      </p:to>
                                    </p:set>
                                    <p:anim by="(-#ppt_w*2)" calcmode="lin" valueType="num">
                                      <p:cBhvr rctx="PPT">
                                        <p:cTn id="39" dur="500" autoRev="1" fill="hold">
                                          <p:stCondLst>
                                            <p:cond delay="0"/>
                                          </p:stCondLst>
                                        </p:cTn>
                                        <p:tgtEl>
                                          <p:spTgt spid="114699"/>
                                        </p:tgtEl>
                                        <p:attrNameLst>
                                          <p:attrName>ppt_w</p:attrName>
                                        </p:attrNameLst>
                                      </p:cBhvr>
                                    </p:anim>
                                    <p:anim by="(#ppt_w*0.50)" calcmode="lin" valueType="num">
                                      <p:cBhvr>
                                        <p:cTn id="40" dur="500" decel="50000" autoRev="1" fill="hold">
                                          <p:stCondLst>
                                            <p:cond delay="0"/>
                                          </p:stCondLst>
                                        </p:cTn>
                                        <p:tgtEl>
                                          <p:spTgt spid="114699"/>
                                        </p:tgtEl>
                                        <p:attrNameLst>
                                          <p:attrName>ppt_x</p:attrName>
                                        </p:attrNameLst>
                                      </p:cBhvr>
                                    </p:anim>
                                    <p:anim from="(-#ppt_h/2)" to="(#ppt_y)" calcmode="lin" valueType="num">
                                      <p:cBhvr>
                                        <p:cTn id="41" dur="1000" fill="hold">
                                          <p:stCondLst>
                                            <p:cond delay="0"/>
                                          </p:stCondLst>
                                        </p:cTn>
                                        <p:tgtEl>
                                          <p:spTgt spid="114699"/>
                                        </p:tgtEl>
                                        <p:attrNameLst>
                                          <p:attrName>ppt_y</p:attrName>
                                        </p:attrNameLst>
                                      </p:cBhvr>
                                    </p:anim>
                                    <p:animRot by="21600000">
                                      <p:cBhvr>
                                        <p:cTn id="42" dur="1000" fill="hold">
                                          <p:stCondLst>
                                            <p:cond delay="0"/>
                                          </p:stCondLst>
                                        </p:cTn>
                                        <p:tgtEl>
                                          <p:spTgt spid="114699"/>
                                        </p:tgtEl>
                                        <p:attrNameLst>
                                          <p:attrName>r</p:attrName>
                                        </p:attrNameLst>
                                      </p:cBhvr>
                                    </p:animRo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4701"/>
                                        </p:tgtEl>
                                        <p:attrNameLst>
                                          <p:attrName>style.visibility</p:attrName>
                                        </p:attrNameLst>
                                      </p:cBhvr>
                                      <p:to>
                                        <p:strVal val="visible"/>
                                      </p:to>
                                    </p:set>
                                    <p:anim calcmode="lin" valueType="num">
                                      <p:cBhvr additive="base">
                                        <p:cTn id="47" dur="3000" fill="hold"/>
                                        <p:tgtEl>
                                          <p:spTgt spid="114701"/>
                                        </p:tgtEl>
                                        <p:attrNameLst>
                                          <p:attrName>ppt_x</p:attrName>
                                        </p:attrNameLst>
                                      </p:cBhvr>
                                      <p:tavLst>
                                        <p:tav tm="0">
                                          <p:val>
                                            <p:strVal val="#ppt_x"/>
                                          </p:val>
                                        </p:tav>
                                        <p:tav tm="100000">
                                          <p:val>
                                            <p:strVal val="#ppt_x"/>
                                          </p:val>
                                        </p:tav>
                                      </p:tavLst>
                                    </p:anim>
                                    <p:anim calcmode="lin" valueType="num">
                                      <p:cBhvr additive="base">
                                        <p:cTn id="48" dur="3000" fill="hold"/>
                                        <p:tgtEl>
                                          <p:spTgt spid="114701"/>
                                        </p:tgtEl>
                                        <p:attrNameLst>
                                          <p:attrName>ppt_y</p:attrName>
                                        </p:attrNameLst>
                                      </p:cBhvr>
                                      <p:tavLst>
                                        <p:tav tm="0">
                                          <p:val>
                                            <p:strVal val="1+#ppt_h/2"/>
                                          </p:val>
                                        </p:tav>
                                        <p:tav tm="100000">
                                          <p:val>
                                            <p:strVal val="#ppt_y"/>
                                          </p:val>
                                        </p:tav>
                                      </p:tavLst>
                                    </p:anim>
                                  </p:childTnLst>
                                </p:cTn>
                              </p:par>
                            </p:childTnLst>
                          </p:cTn>
                        </p:par>
                        <p:par>
                          <p:cTn id="49" fill="hold" nodeType="afterGroup">
                            <p:stCondLst>
                              <p:cond delay="3000"/>
                            </p:stCondLst>
                            <p:childTnLst>
                              <p:par>
                                <p:cTn id="50" presetID="1" presetClass="mediacall" presetSubtype="0" fill="hold" nodeType="afterEffect">
                                  <p:stCondLst>
                                    <p:cond delay="0"/>
                                  </p:stCondLst>
                                  <p:childTnLst>
                                    <p:cmd type="call" cmd="playFrom(0.0)">
                                      <p:cBhvr>
                                        <p:cTn id="51" dur="1" fill="hold"/>
                                        <p:tgtEl>
                                          <p:spTgt spid="11470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52" fill="hold" display="0">
                  <p:stCondLst>
                    <p:cond delay="indefinite"/>
                  </p:stCondLst>
                  <p:endCondLst>
                    <p:cond evt="onPrev" delay="0">
                      <p:tgtEl>
                        <p:sldTgt/>
                      </p:tgtEl>
                    </p:cond>
                    <p:cond evt="onStopAudio" delay="0">
                      <p:tgtEl>
                        <p:sldTgt/>
                      </p:tgtEl>
                    </p:cond>
                  </p:endCondLst>
                </p:cTn>
                <p:tgtEl>
                  <p:spTgt spid="114702"/>
                </p:tgtEl>
              </p:cMediaNode>
            </p:audio>
          </p:childTnLst>
        </p:cTn>
      </p:par>
    </p:tnLst>
    <p:bldLst>
      <p:bldGraphic spid="2" grpId="0">
        <p:bldAsOne/>
      </p:bldGraphic>
      <p:bldP spid="114696" grpId="0" animBg="1"/>
      <p:bldP spid="114697" grpId="0" animBg="1"/>
      <p:bldP spid="114698" grpId="0" animBg="1"/>
      <p:bldP spid="114699" grpId="0" animBg="1"/>
      <p:bldP spid="114700" grpId="0" animBg="1"/>
      <p:bldP spid="11470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body" idx="1"/>
          </p:nvPr>
        </p:nvSpPr>
        <p:spPr>
          <a:xfrm>
            <a:off x="0" y="0"/>
            <a:ext cx="9144000" cy="6858000"/>
          </a:xfrm>
          <a:noFill/>
          <a:ln w="38100">
            <a:solidFill>
              <a:schemeClr val="tx1"/>
            </a:solidFill>
            <a:miter lim="800000"/>
            <a:headEnd/>
            <a:tailEnd/>
          </a:ln>
        </p:spPr>
        <p:txBody>
          <a:bodyPr/>
          <a:lstStyle/>
          <a:p>
            <a:pPr marL="0" indent="463550" algn="just" eaLnBrk="1" hangingPunct="1">
              <a:buFontTx/>
              <a:buNone/>
            </a:pPr>
            <a:r>
              <a:rPr lang="en-US" altLang="en-US" b="1"/>
              <a:t>b/ QUAN HỆ GiỮA CÁI RIÊNG, CÁI CHUNG </a:t>
            </a:r>
            <a:br>
              <a:rPr lang="en-US" altLang="en-US" b="1"/>
            </a:br>
            <a:r>
              <a:rPr lang="en-US" altLang="en-US" b="1"/>
              <a:t>VÀ CÁI ĐƠN NHẤT</a:t>
            </a:r>
            <a:r>
              <a:rPr lang="en-US" altLang="en-US">
                <a:solidFill>
                  <a:srgbClr val="66FF33"/>
                </a:solidFill>
              </a:rPr>
              <a:t> </a:t>
            </a:r>
          </a:p>
          <a:p>
            <a:pPr marL="0" indent="463550" algn="just" eaLnBrk="1" hangingPunct="1"/>
            <a:r>
              <a:rPr lang="en-US" altLang="en-US">
                <a:solidFill>
                  <a:srgbClr val="00FF00"/>
                </a:solidFill>
              </a:rPr>
              <a:t>Thứ nhất:</a:t>
            </a:r>
            <a:r>
              <a:rPr lang="en-US" altLang="en-US"/>
              <a:t> cái chung chỉ tồn tại trong cái riêng, thông qua cái riêng mà biểu hiện sự tồn tại của mình. </a:t>
            </a:r>
          </a:p>
          <a:p>
            <a:pPr marL="0" indent="463550" algn="just" eaLnBrk="1" hangingPunct="1"/>
            <a:r>
              <a:rPr lang="en-US" altLang="en-US">
                <a:solidFill>
                  <a:srgbClr val="00FF00"/>
                </a:solidFill>
              </a:rPr>
              <a:t>Thứ hai:</a:t>
            </a:r>
            <a:r>
              <a:rPr lang="en-US" altLang="en-US"/>
              <a:t> </a:t>
            </a:r>
            <a:r>
              <a:rPr lang="en-US" altLang="en-US">
                <a:solidFill>
                  <a:srgbClr val="FFFF00"/>
                </a:solidFill>
              </a:rPr>
              <a:t>cái riêng chỉ tồn tại trong mối liên hệ đưa đến cái chung.</a:t>
            </a:r>
          </a:p>
          <a:p>
            <a:pPr marL="0" indent="463550" algn="just" eaLnBrk="1" hangingPunct="1"/>
            <a:r>
              <a:rPr lang="en-US" altLang="en-US">
                <a:solidFill>
                  <a:srgbClr val="00FF00"/>
                </a:solidFill>
              </a:rPr>
              <a:t>Thứ ba:</a:t>
            </a:r>
            <a:r>
              <a:rPr lang="en-US" altLang="en-US"/>
              <a:t> Cái riêng là cái toàn bộ, phong phú hơn cái chung. Cái chung là cái bộ phận nhưng sâu sắc, bản chất hơn cái riêng.</a:t>
            </a:r>
          </a:p>
          <a:p>
            <a:pPr marL="0" indent="463550" algn="just" eaLnBrk="1" hangingPunct="1"/>
            <a:r>
              <a:rPr lang="en-US" altLang="en-US">
                <a:solidFill>
                  <a:srgbClr val="00FF00"/>
                </a:solidFill>
              </a:rPr>
              <a:t>Thứ tư:</a:t>
            </a:r>
            <a:r>
              <a:rPr lang="en-US" altLang="en-US"/>
              <a:t> </a:t>
            </a:r>
            <a:r>
              <a:rPr lang="en-US" altLang="en-US">
                <a:solidFill>
                  <a:srgbClr val="FFFF00"/>
                </a:solidFill>
              </a:rPr>
              <a:t>cái đơn nhất và cái chung có thể chuyển hoá cho nhau trong quá trình phát triển của sự vật.</a:t>
            </a:r>
          </a:p>
          <a:p>
            <a:pPr marL="0" indent="463550" algn="just" eaLnBrk="1" hangingPunct="1">
              <a:buFontTx/>
              <a:buNone/>
            </a:pPr>
            <a:r>
              <a:rPr lang="en-US" altLang="en-US" sz="3600" i="1"/>
              <a:t>	</a:t>
            </a:r>
          </a:p>
          <a:p>
            <a:pPr marL="0" indent="463550" eaLnBrk="1" hangingPunct="1">
              <a:buFontTx/>
              <a:buNone/>
            </a:pPr>
            <a:r>
              <a:rPr lang="en-US" altLang="en-US" sz="2800" i="1"/>
              <a:t>								</a:t>
            </a:r>
          </a:p>
        </p:txBody>
      </p:sp>
    </p:spTree>
    <p:extLst>
      <p:ext uri="{BB962C8B-B14F-4D97-AF65-F5344CB8AC3E}">
        <p14:creationId xmlns:p14="http://schemas.microsoft.com/office/powerpoint/2010/main" val="12271915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5170">
                                            <p:txEl>
                                              <p:pRg st="0" end="0"/>
                                            </p:txEl>
                                          </p:spTgt>
                                        </p:tgtEl>
                                        <p:attrNameLst>
                                          <p:attrName>style.visibility</p:attrName>
                                        </p:attrNameLst>
                                      </p:cBhvr>
                                      <p:to>
                                        <p:strVal val="visible"/>
                                      </p:to>
                                    </p:set>
                                    <p:anim calcmode="lin" valueType="num">
                                      <p:cBhvr additive="base">
                                        <p:cTn id="7" dur="500" fill="hold"/>
                                        <p:tgtEl>
                                          <p:spTgt spid="1351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1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5170">
                                            <p:txEl>
                                              <p:pRg st="1" end="1"/>
                                            </p:txEl>
                                          </p:spTgt>
                                        </p:tgtEl>
                                        <p:attrNameLst>
                                          <p:attrName>style.visibility</p:attrName>
                                        </p:attrNameLst>
                                      </p:cBhvr>
                                      <p:to>
                                        <p:strVal val="visible"/>
                                      </p:to>
                                    </p:set>
                                    <p:anim calcmode="lin" valueType="num">
                                      <p:cBhvr additive="base">
                                        <p:cTn id="13" dur="500" fill="hold"/>
                                        <p:tgtEl>
                                          <p:spTgt spid="13517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517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5170">
                                            <p:txEl>
                                              <p:pRg st="2" end="2"/>
                                            </p:txEl>
                                          </p:spTgt>
                                        </p:tgtEl>
                                        <p:attrNameLst>
                                          <p:attrName>style.visibility</p:attrName>
                                        </p:attrNameLst>
                                      </p:cBhvr>
                                      <p:to>
                                        <p:strVal val="visible"/>
                                      </p:to>
                                    </p:set>
                                    <p:anim calcmode="lin" valueType="num">
                                      <p:cBhvr additive="base">
                                        <p:cTn id="19" dur="500" fill="hold"/>
                                        <p:tgtEl>
                                          <p:spTgt spid="13517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517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5170">
                                            <p:txEl>
                                              <p:pRg st="3" end="3"/>
                                            </p:txEl>
                                          </p:spTgt>
                                        </p:tgtEl>
                                        <p:attrNameLst>
                                          <p:attrName>style.visibility</p:attrName>
                                        </p:attrNameLst>
                                      </p:cBhvr>
                                      <p:to>
                                        <p:strVal val="visible"/>
                                      </p:to>
                                    </p:set>
                                    <p:anim calcmode="lin" valueType="num">
                                      <p:cBhvr additive="base">
                                        <p:cTn id="25" dur="500" fill="hold"/>
                                        <p:tgtEl>
                                          <p:spTgt spid="13517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517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5170">
                                            <p:txEl>
                                              <p:pRg st="4" end="4"/>
                                            </p:txEl>
                                          </p:spTgt>
                                        </p:tgtEl>
                                        <p:attrNameLst>
                                          <p:attrName>style.visibility</p:attrName>
                                        </p:attrNameLst>
                                      </p:cBhvr>
                                      <p:to>
                                        <p:strVal val="visible"/>
                                      </p:to>
                                    </p:set>
                                    <p:anim calcmode="lin" valueType="num">
                                      <p:cBhvr additive="base">
                                        <p:cTn id="31" dur="500" fill="hold"/>
                                        <p:tgtEl>
                                          <p:spTgt spid="13517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517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5170">
                                            <p:txEl>
                                              <p:pRg st="5" end="5"/>
                                            </p:txEl>
                                          </p:spTgt>
                                        </p:tgtEl>
                                        <p:attrNameLst>
                                          <p:attrName>style.visibility</p:attrName>
                                        </p:attrNameLst>
                                      </p:cBhvr>
                                      <p:to>
                                        <p:strVal val="visible"/>
                                      </p:to>
                                    </p:set>
                                    <p:anim calcmode="lin" valueType="num">
                                      <p:cBhvr additive="base">
                                        <p:cTn id="37" dur="500" fill="hold"/>
                                        <p:tgtEl>
                                          <p:spTgt spid="13517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517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5170">
                                            <p:txEl>
                                              <p:pRg st="6" end="6"/>
                                            </p:txEl>
                                          </p:spTgt>
                                        </p:tgtEl>
                                        <p:attrNameLst>
                                          <p:attrName>style.visibility</p:attrName>
                                        </p:attrNameLst>
                                      </p:cBhvr>
                                      <p:to>
                                        <p:strVal val="visible"/>
                                      </p:to>
                                    </p:set>
                                    <p:anim calcmode="lin" valueType="num">
                                      <p:cBhvr additive="base">
                                        <p:cTn id="43" dur="500" fill="hold"/>
                                        <p:tgtEl>
                                          <p:spTgt spid="135170">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517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body" idx="1"/>
          </p:nvPr>
        </p:nvSpPr>
        <p:spPr>
          <a:xfrm>
            <a:off x="0" y="0"/>
            <a:ext cx="9144000" cy="6858000"/>
          </a:xfrm>
          <a:ln w="38100">
            <a:solidFill>
              <a:schemeClr val="tx1"/>
            </a:solidFill>
            <a:miter lim="800000"/>
            <a:headEnd/>
            <a:tailEnd/>
          </a:ln>
        </p:spPr>
        <p:txBody>
          <a:bodyPr/>
          <a:lstStyle/>
          <a:p>
            <a:pPr eaLnBrk="1" hangingPunct="1">
              <a:buFontTx/>
              <a:buNone/>
            </a:pPr>
            <a:endParaRPr lang="en-US" altLang="en-US"/>
          </a:p>
        </p:txBody>
      </p:sp>
      <p:sp>
        <p:nvSpPr>
          <p:cNvPr id="155651" name="Rectangle 3"/>
          <p:cNvSpPr>
            <a:spLocks noChangeArrowheads="1"/>
          </p:cNvSpPr>
          <p:nvPr/>
        </p:nvSpPr>
        <p:spPr bwMode="auto">
          <a:xfrm>
            <a:off x="323850" y="260350"/>
            <a:ext cx="3743325" cy="561657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5652" name="Rectangle 4"/>
          <p:cNvSpPr>
            <a:spLocks noChangeArrowheads="1"/>
          </p:cNvSpPr>
          <p:nvPr/>
        </p:nvSpPr>
        <p:spPr bwMode="auto">
          <a:xfrm>
            <a:off x="5148263" y="260350"/>
            <a:ext cx="3743325" cy="561657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5653" name="Rectangle 5"/>
          <p:cNvSpPr>
            <a:spLocks noChangeArrowheads="1"/>
          </p:cNvSpPr>
          <p:nvPr/>
        </p:nvSpPr>
        <p:spPr bwMode="auto">
          <a:xfrm>
            <a:off x="323850" y="6021388"/>
            <a:ext cx="3743325" cy="647700"/>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FFFF00"/>
                </a:solidFill>
              </a:rPr>
              <a:t>NGHIÊN CỨU PHẠM TRÙ</a:t>
            </a:r>
          </a:p>
        </p:txBody>
      </p:sp>
      <p:sp>
        <p:nvSpPr>
          <p:cNvPr id="155654" name="Rectangle 6"/>
          <p:cNvSpPr>
            <a:spLocks noChangeArrowheads="1"/>
          </p:cNvSpPr>
          <p:nvPr/>
        </p:nvSpPr>
        <p:spPr bwMode="auto">
          <a:xfrm>
            <a:off x="5148263" y="6021388"/>
            <a:ext cx="3743325" cy="647700"/>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FFFF00"/>
                </a:solidFill>
              </a:rPr>
              <a:t>BÀI HỌC THỰC TiỄN</a:t>
            </a:r>
          </a:p>
        </p:txBody>
      </p:sp>
      <p:sp>
        <p:nvSpPr>
          <p:cNvPr id="155655" name="Rectangle 7"/>
          <p:cNvSpPr>
            <a:spLocks noChangeArrowheads="1"/>
          </p:cNvSpPr>
          <p:nvPr/>
        </p:nvSpPr>
        <p:spPr bwMode="auto">
          <a:xfrm>
            <a:off x="323850" y="260350"/>
            <a:ext cx="3743325" cy="187325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solidFill>
                  <a:srgbClr val="FF0000"/>
                </a:solidFill>
              </a:rPr>
              <a:t>Cái chung chỉ tồn tại </a:t>
            </a:r>
          </a:p>
          <a:p>
            <a:pPr algn="ctr" eaLnBrk="1" hangingPunct="1"/>
            <a:r>
              <a:rPr lang="en-US" altLang="en-US" sz="2800" b="1">
                <a:solidFill>
                  <a:srgbClr val="FF0000"/>
                </a:solidFill>
              </a:rPr>
              <a:t>trong cái riêng</a:t>
            </a:r>
          </a:p>
        </p:txBody>
      </p:sp>
      <p:sp>
        <p:nvSpPr>
          <p:cNvPr id="155656" name="Rectangle 8"/>
          <p:cNvSpPr>
            <a:spLocks noChangeArrowheads="1"/>
          </p:cNvSpPr>
          <p:nvPr/>
        </p:nvSpPr>
        <p:spPr bwMode="auto">
          <a:xfrm>
            <a:off x="5148263" y="260350"/>
            <a:ext cx="3743325" cy="187325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FF0000"/>
                </a:solidFill>
              </a:rPr>
              <a:t>Để phát hiện cái chung </a:t>
            </a:r>
          </a:p>
          <a:p>
            <a:pPr algn="ctr" eaLnBrk="1" hangingPunct="1"/>
            <a:r>
              <a:rPr lang="en-US" altLang="en-US" sz="2400" b="1">
                <a:solidFill>
                  <a:srgbClr val="FF0000"/>
                </a:solidFill>
              </a:rPr>
              <a:t>cần xuất phát </a:t>
            </a:r>
          </a:p>
          <a:p>
            <a:pPr algn="ctr" eaLnBrk="1" hangingPunct="1"/>
            <a:r>
              <a:rPr lang="en-US" altLang="en-US" sz="2400" b="1">
                <a:solidFill>
                  <a:srgbClr val="FF0000"/>
                </a:solidFill>
              </a:rPr>
              <a:t>từ những cái riêng</a:t>
            </a:r>
          </a:p>
        </p:txBody>
      </p:sp>
      <p:sp>
        <p:nvSpPr>
          <p:cNvPr id="155657" name="Rectangle 9"/>
          <p:cNvSpPr>
            <a:spLocks noChangeArrowheads="1"/>
          </p:cNvSpPr>
          <p:nvPr/>
        </p:nvSpPr>
        <p:spPr bwMode="auto">
          <a:xfrm>
            <a:off x="323850" y="2133600"/>
            <a:ext cx="3743325" cy="1873250"/>
          </a:xfrm>
          <a:prstGeom prst="rect">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solidFill>
                  <a:srgbClr val="060302"/>
                </a:solidFill>
              </a:rPr>
              <a:t>Cái chung</a:t>
            </a:r>
          </a:p>
          <a:p>
            <a:pPr algn="ctr" eaLnBrk="1" hangingPunct="1"/>
            <a:r>
              <a:rPr lang="en-US" altLang="en-US" sz="2800" b="1">
                <a:solidFill>
                  <a:srgbClr val="060302"/>
                </a:solidFill>
              </a:rPr>
              <a:t>biểu hiện </a:t>
            </a:r>
          </a:p>
          <a:p>
            <a:pPr algn="ctr" eaLnBrk="1" hangingPunct="1"/>
            <a:r>
              <a:rPr lang="en-US" altLang="en-US" sz="2800" b="1">
                <a:solidFill>
                  <a:srgbClr val="060302"/>
                </a:solidFill>
              </a:rPr>
              <a:t>thông qua </a:t>
            </a:r>
          </a:p>
          <a:p>
            <a:pPr algn="ctr" eaLnBrk="1" hangingPunct="1"/>
            <a:r>
              <a:rPr lang="en-US" altLang="en-US" sz="2800" b="1">
                <a:solidFill>
                  <a:srgbClr val="060302"/>
                </a:solidFill>
              </a:rPr>
              <a:t>những cái riêng</a:t>
            </a:r>
          </a:p>
        </p:txBody>
      </p:sp>
      <p:sp>
        <p:nvSpPr>
          <p:cNvPr id="155658" name="Rectangle 10"/>
          <p:cNvSpPr>
            <a:spLocks noChangeArrowheads="1"/>
          </p:cNvSpPr>
          <p:nvPr/>
        </p:nvSpPr>
        <p:spPr bwMode="auto">
          <a:xfrm>
            <a:off x="5148263" y="2133600"/>
            <a:ext cx="3743325" cy="1873250"/>
          </a:xfrm>
          <a:prstGeom prst="rect">
            <a:avLst/>
          </a:prstGeom>
          <a:solidFill>
            <a:srgbClr val="FFFF00"/>
          </a:solidFill>
          <a:ln w="9525">
            <a:solidFill>
              <a:schemeClr val="tx1"/>
            </a:solidFill>
            <a:miter lim="800000"/>
            <a:headEnd/>
            <a:tailEnd/>
          </a:ln>
          <a:effectLst/>
        </p:spPr>
        <p:txBody>
          <a:bodyPr wrap="none" anchor="ctr"/>
          <a:lstStyle/>
          <a:p>
            <a:pPr algn="ctr">
              <a:defRPr/>
            </a:pPr>
            <a:r>
              <a:rPr lang="en-US" sz="2400" b="1">
                <a:solidFill>
                  <a:srgbClr val="060302"/>
                </a:solidFill>
                <a:latin typeface="Arial" charset="0"/>
                <a:cs typeface="Arial" charset="0"/>
              </a:rPr>
              <a:t>Vận dụng cái chung </a:t>
            </a:r>
          </a:p>
          <a:p>
            <a:pPr algn="ctr">
              <a:defRPr/>
            </a:pPr>
            <a:r>
              <a:rPr lang="en-US" sz="2400" b="1">
                <a:solidFill>
                  <a:srgbClr val="060302"/>
                </a:solidFill>
                <a:latin typeface="Arial" charset="0"/>
                <a:cs typeface="Arial" charset="0"/>
              </a:rPr>
              <a:t>vào cái riêng </a:t>
            </a:r>
          </a:p>
          <a:p>
            <a:pPr algn="ctr">
              <a:defRPr/>
            </a:pPr>
            <a:r>
              <a:rPr lang="en-US" sz="2400" b="1">
                <a:solidFill>
                  <a:srgbClr val="060302"/>
                </a:solidFill>
                <a:latin typeface="Arial" charset="0"/>
                <a:cs typeface="Arial" charset="0"/>
              </a:rPr>
              <a:t>cần chú ý </a:t>
            </a:r>
          </a:p>
          <a:p>
            <a:pPr algn="ctr">
              <a:defRPr/>
            </a:pPr>
            <a:r>
              <a:rPr lang="en-US" sz="2400" b="1">
                <a:solidFill>
                  <a:srgbClr val="060302"/>
                </a:solidFill>
                <a:latin typeface="Arial" charset="0"/>
                <a:cs typeface="Arial" charset="0"/>
              </a:rPr>
              <a:t>tính cụ thể </a:t>
            </a:r>
          </a:p>
          <a:p>
            <a:pPr algn="ctr">
              <a:defRPr/>
            </a:pPr>
            <a:r>
              <a:rPr lang="en-US" sz="2400" b="1">
                <a:solidFill>
                  <a:srgbClr val="060302"/>
                </a:solidFill>
                <a:latin typeface="Arial" charset="0"/>
                <a:cs typeface="Arial" charset="0"/>
              </a:rPr>
              <a:t>của từng cái riêng</a:t>
            </a:r>
            <a:r>
              <a:rPr lang="en-US" sz="2800" b="1">
                <a:solidFill>
                  <a:schemeClr val="accent2"/>
                </a:solidFill>
                <a:effectLst>
                  <a:outerShdw blurRad="38100" dist="38100" dir="2700000" algn="tl">
                    <a:srgbClr val="000000"/>
                  </a:outerShdw>
                </a:effectLst>
                <a:latin typeface="Arial" charset="0"/>
                <a:cs typeface="Arial" charset="0"/>
              </a:rPr>
              <a:t> </a:t>
            </a:r>
          </a:p>
        </p:txBody>
      </p:sp>
      <p:sp>
        <p:nvSpPr>
          <p:cNvPr id="155659" name="Rectangle 11"/>
          <p:cNvSpPr>
            <a:spLocks noChangeArrowheads="1"/>
          </p:cNvSpPr>
          <p:nvPr/>
        </p:nvSpPr>
        <p:spPr bwMode="auto">
          <a:xfrm>
            <a:off x="323850" y="4005263"/>
            <a:ext cx="3743325" cy="1873250"/>
          </a:xfrm>
          <a:prstGeom prst="rect">
            <a:avLst/>
          </a:prstGeom>
          <a:solidFill>
            <a:srgbClr val="0000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t>Cái chung </a:t>
            </a:r>
          </a:p>
          <a:p>
            <a:pPr algn="ctr" eaLnBrk="1" hangingPunct="1"/>
            <a:r>
              <a:rPr lang="en-US" altLang="en-US" sz="2800" b="1"/>
              <a:t>và cái đơn nhất</a:t>
            </a:r>
          </a:p>
          <a:p>
            <a:pPr algn="ctr" eaLnBrk="1" hangingPunct="1"/>
            <a:r>
              <a:rPr lang="en-US" altLang="en-US" sz="2800" b="1"/>
              <a:t>có thể </a:t>
            </a:r>
          </a:p>
          <a:p>
            <a:pPr algn="ctr" eaLnBrk="1" hangingPunct="1"/>
            <a:r>
              <a:rPr lang="en-US" altLang="en-US" sz="2800" b="1"/>
              <a:t>chuyển hoá cho nhau</a:t>
            </a:r>
          </a:p>
        </p:txBody>
      </p:sp>
      <p:sp>
        <p:nvSpPr>
          <p:cNvPr id="155660" name="Rectangle 12"/>
          <p:cNvSpPr>
            <a:spLocks noChangeArrowheads="1"/>
          </p:cNvSpPr>
          <p:nvPr/>
        </p:nvSpPr>
        <p:spPr bwMode="auto">
          <a:xfrm>
            <a:off x="5148263" y="4005263"/>
            <a:ext cx="3743325" cy="1873250"/>
          </a:xfrm>
          <a:prstGeom prst="rect">
            <a:avLst/>
          </a:prstGeom>
          <a:solidFill>
            <a:srgbClr val="0000CC"/>
          </a:solidFill>
          <a:ln w="9525">
            <a:solidFill>
              <a:schemeClr val="tx1"/>
            </a:solidFill>
            <a:miter lim="800000"/>
            <a:headEnd/>
            <a:tailEnd/>
          </a:ln>
          <a:effectLst/>
        </p:spPr>
        <p:txBody>
          <a:bodyPr wrap="none" anchor="ctr"/>
          <a:lstStyle/>
          <a:p>
            <a:pPr algn="ctr">
              <a:spcBef>
                <a:spcPct val="20000"/>
              </a:spcBef>
              <a:buClr>
                <a:schemeClr val="hlink"/>
              </a:buClr>
              <a:buSzPct val="80000"/>
              <a:buFont typeface="Wingdings" pitchFamily="2" charset="2"/>
              <a:buNone/>
              <a:defRPr/>
            </a:pPr>
            <a:endParaRPr lang="en-US" sz="2400" b="1">
              <a:solidFill>
                <a:srgbClr val="66FF33"/>
              </a:solidFill>
              <a:effectLst>
                <a:outerShdw blurRad="38100" dist="38100" dir="2700000" algn="tl">
                  <a:srgbClr val="000000"/>
                </a:outerShdw>
              </a:effectLst>
              <a:latin typeface="Arial" charset="0"/>
              <a:cs typeface="Arial" charset="0"/>
            </a:endParaRPr>
          </a:p>
          <a:p>
            <a:pPr algn="ctr">
              <a:spcBef>
                <a:spcPct val="20000"/>
              </a:spcBef>
              <a:buClr>
                <a:schemeClr val="hlink"/>
              </a:buClr>
              <a:buSzPct val="80000"/>
              <a:buFont typeface="Wingdings" pitchFamily="2" charset="2"/>
              <a:buNone/>
              <a:defRPr/>
            </a:pPr>
            <a:r>
              <a:rPr lang="en-US" sz="2400" b="1">
                <a:effectLst>
                  <a:outerShdw blurRad="38100" dist="38100" dir="2700000" algn="tl">
                    <a:srgbClr val="000000"/>
                  </a:outerShdw>
                </a:effectLst>
                <a:latin typeface="Arial" charset="0"/>
                <a:cs typeface="Arial" charset="0"/>
              </a:rPr>
              <a:t>Tạo điều kiện thuận lợi </a:t>
            </a:r>
          </a:p>
          <a:p>
            <a:pPr algn="ctr">
              <a:spcBef>
                <a:spcPct val="20000"/>
              </a:spcBef>
              <a:buClr>
                <a:schemeClr val="hlink"/>
              </a:buClr>
              <a:buSzPct val="80000"/>
              <a:buFont typeface="Wingdings" pitchFamily="2" charset="2"/>
              <a:buNone/>
              <a:defRPr/>
            </a:pPr>
            <a:r>
              <a:rPr lang="en-US" sz="2400" b="1">
                <a:effectLst>
                  <a:outerShdw blurRad="38100" dist="38100" dir="2700000" algn="tl">
                    <a:srgbClr val="000000"/>
                  </a:outerShdw>
                </a:effectLst>
                <a:latin typeface="Arial" charset="0"/>
                <a:cs typeface="Arial" charset="0"/>
              </a:rPr>
              <a:t>cho chúng diễn ra </a:t>
            </a:r>
          </a:p>
          <a:p>
            <a:pPr algn="ctr">
              <a:spcBef>
                <a:spcPct val="20000"/>
              </a:spcBef>
              <a:buClr>
                <a:schemeClr val="hlink"/>
              </a:buClr>
              <a:buSzPct val="80000"/>
              <a:buFont typeface="Wingdings" pitchFamily="2" charset="2"/>
              <a:buNone/>
              <a:defRPr/>
            </a:pPr>
            <a:r>
              <a:rPr lang="en-US" sz="2400" b="1">
                <a:effectLst>
                  <a:outerShdw blurRad="38100" dist="38100" dir="2700000" algn="tl">
                    <a:srgbClr val="000000"/>
                  </a:outerShdw>
                </a:effectLst>
                <a:latin typeface="Arial" charset="0"/>
                <a:cs typeface="Arial" charset="0"/>
              </a:rPr>
              <a:t>nếu xét thấy có lợi.</a:t>
            </a:r>
          </a:p>
          <a:p>
            <a:pPr algn="ctr">
              <a:defRPr/>
            </a:pPr>
            <a:endParaRPr lang="en-US" sz="2400" b="1">
              <a:latin typeface="Arial" charset="0"/>
              <a:cs typeface="Arial" charset="0"/>
            </a:endParaRPr>
          </a:p>
        </p:txBody>
      </p:sp>
      <p:sp>
        <p:nvSpPr>
          <p:cNvPr id="155661" name="Line 13"/>
          <p:cNvSpPr>
            <a:spLocks noChangeShapeType="1"/>
          </p:cNvSpPr>
          <p:nvPr/>
        </p:nvSpPr>
        <p:spPr bwMode="auto">
          <a:xfrm>
            <a:off x="4067175" y="4941888"/>
            <a:ext cx="1081088"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5662" name="Line 14"/>
          <p:cNvSpPr>
            <a:spLocks noChangeShapeType="1"/>
          </p:cNvSpPr>
          <p:nvPr/>
        </p:nvSpPr>
        <p:spPr bwMode="auto">
          <a:xfrm>
            <a:off x="4067175" y="2997200"/>
            <a:ext cx="1081088"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5663" name="Line 15"/>
          <p:cNvSpPr>
            <a:spLocks noChangeShapeType="1"/>
          </p:cNvSpPr>
          <p:nvPr/>
        </p:nvSpPr>
        <p:spPr bwMode="auto">
          <a:xfrm>
            <a:off x="4067175" y="1268413"/>
            <a:ext cx="1081088"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55664" name="Giang cau (H. Lan-E.Phuong-T.T.Lan-Q.Binh).mp3">
            <a:hlinkClick r:id="" action="ppaction://media"/>
          </p:cNvPr>
          <p:cNvPicPr>
            <a:picLocks noRot="1" noChangeAspect="1" noChangeArrowheads="1"/>
          </p:cNvPicPr>
          <p:nvPr>
            <a:audioFile r:link="rId1"/>
          </p:nvPr>
        </p:nvPicPr>
        <p:blipFill>
          <a:blip r:embed="rId4">
            <a:extLst>
              <a:ext uri="{28A0092B-C50C-407E-A947-70E740481C1C}">
                <a14:useLocalDpi xmlns:a14="http://schemas.microsoft.com/office/drawing/2010/main" val="0"/>
              </a:ext>
            </a:extLst>
          </a:blip>
          <a:srcRect/>
          <a:stretch>
            <a:fillRect/>
          </a:stretch>
        </p:blipFill>
        <p:spPr bwMode="auto">
          <a:xfrm>
            <a:off x="8839200" y="6553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65" name="AutoShape 17"/>
          <p:cNvSpPr>
            <a:spLocks noChangeArrowheads="1"/>
          </p:cNvSpPr>
          <p:nvPr/>
        </p:nvSpPr>
        <p:spPr bwMode="auto">
          <a:xfrm>
            <a:off x="4114800" y="5791200"/>
            <a:ext cx="1066800" cy="1066800"/>
          </a:xfrm>
          <a:prstGeom prst="rightArrow">
            <a:avLst>
              <a:gd name="adj1" fmla="val 50000"/>
              <a:gd name="adj2" fmla="val 25000"/>
            </a:avLst>
          </a:prstGeom>
          <a:solidFill>
            <a:srgbClr val="0000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a:t>Rút ra</a:t>
            </a:r>
            <a:r>
              <a:rPr lang="en-US" altLang="en-US">
                <a:latin typeface="Tahoma" panose="020B0604030504040204" pitchFamily="34" charset="0"/>
              </a:rPr>
              <a:t> </a:t>
            </a:r>
          </a:p>
        </p:txBody>
      </p:sp>
    </p:spTree>
    <p:extLst>
      <p:ext uri="{BB962C8B-B14F-4D97-AF65-F5344CB8AC3E}">
        <p14:creationId xmlns:p14="http://schemas.microsoft.com/office/powerpoint/2010/main" val="2206753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55653"/>
                                        </p:tgtEl>
                                        <p:attrNameLst>
                                          <p:attrName>style.visibility</p:attrName>
                                        </p:attrNameLst>
                                      </p:cBhvr>
                                      <p:to>
                                        <p:strVal val="visible"/>
                                      </p:to>
                                    </p:set>
                                    <p:anim calcmode="lin" valueType="num">
                                      <p:cBhvr additive="base">
                                        <p:cTn id="7" dur="500" fill="hold"/>
                                        <p:tgtEl>
                                          <p:spTgt spid="155653"/>
                                        </p:tgtEl>
                                        <p:attrNameLst>
                                          <p:attrName>ppt_x</p:attrName>
                                        </p:attrNameLst>
                                      </p:cBhvr>
                                      <p:tavLst>
                                        <p:tav tm="0">
                                          <p:val>
                                            <p:strVal val="#ppt_x"/>
                                          </p:val>
                                        </p:tav>
                                        <p:tav tm="100000">
                                          <p:val>
                                            <p:strVal val="#ppt_x"/>
                                          </p:val>
                                        </p:tav>
                                      </p:tavLst>
                                    </p:anim>
                                    <p:anim calcmode="lin" valueType="num">
                                      <p:cBhvr additive="base">
                                        <p:cTn id="8" dur="500" fill="hold"/>
                                        <p:tgtEl>
                                          <p:spTgt spid="15565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55654"/>
                                        </p:tgtEl>
                                        <p:attrNameLst>
                                          <p:attrName>style.visibility</p:attrName>
                                        </p:attrNameLst>
                                      </p:cBhvr>
                                      <p:to>
                                        <p:strVal val="visible"/>
                                      </p:to>
                                    </p:set>
                                    <p:anim calcmode="lin" valueType="num">
                                      <p:cBhvr additive="base">
                                        <p:cTn id="11" dur="500" fill="hold"/>
                                        <p:tgtEl>
                                          <p:spTgt spid="155654"/>
                                        </p:tgtEl>
                                        <p:attrNameLst>
                                          <p:attrName>ppt_x</p:attrName>
                                        </p:attrNameLst>
                                      </p:cBhvr>
                                      <p:tavLst>
                                        <p:tav tm="0">
                                          <p:val>
                                            <p:strVal val="#ppt_x"/>
                                          </p:val>
                                        </p:tav>
                                        <p:tav tm="100000">
                                          <p:val>
                                            <p:strVal val="#ppt_x"/>
                                          </p:val>
                                        </p:tav>
                                      </p:tavLst>
                                    </p:anim>
                                    <p:anim calcmode="lin" valueType="num">
                                      <p:cBhvr additive="base">
                                        <p:cTn id="12" dur="500" fill="hold"/>
                                        <p:tgtEl>
                                          <p:spTgt spid="155654"/>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55665"/>
                                        </p:tgtEl>
                                        <p:attrNameLst>
                                          <p:attrName>style.visibility</p:attrName>
                                        </p:attrNameLst>
                                      </p:cBhvr>
                                      <p:to>
                                        <p:strVal val="visible"/>
                                      </p:to>
                                    </p:set>
                                    <p:anim calcmode="lin" valueType="num">
                                      <p:cBhvr additive="base">
                                        <p:cTn id="17" dur="500" fill="hold"/>
                                        <p:tgtEl>
                                          <p:spTgt spid="155665"/>
                                        </p:tgtEl>
                                        <p:attrNameLst>
                                          <p:attrName>ppt_x</p:attrName>
                                        </p:attrNameLst>
                                      </p:cBhvr>
                                      <p:tavLst>
                                        <p:tav tm="0">
                                          <p:val>
                                            <p:strVal val="0-#ppt_w/2"/>
                                          </p:val>
                                        </p:tav>
                                        <p:tav tm="100000">
                                          <p:val>
                                            <p:strVal val="#ppt_x"/>
                                          </p:val>
                                        </p:tav>
                                      </p:tavLst>
                                    </p:anim>
                                    <p:anim calcmode="lin" valueType="num">
                                      <p:cBhvr additive="base">
                                        <p:cTn id="18" dur="500" fill="hold"/>
                                        <p:tgtEl>
                                          <p:spTgt spid="155665"/>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5651"/>
                                        </p:tgtEl>
                                        <p:attrNameLst>
                                          <p:attrName>style.visibility</p:attrName>
                                        </p:attrNameLst>
                                      </p:cBhvr>
                                      <p:to>
                                        <p:strVal val="visible"/>
                                      </p:to>
                                    </p:set>
                                    <p:anim calcmode="lin" valueType="num">
                                      <p:cBhvr additive="base">
                                        <p:cTn id="23" dur="500" fill="hold"/>
                                        <p:tgtEl>
                                          <p:spTgt spid="155651"/>
                                        </p:tgtEl>
                                        <p:attrNameLst>
                                          <p:attrName>ppt_x</p:attrName>
                                        </p:attrNameLst>
                                      </p:cBhvr>
                                      <p:tavLst>
                                        <p:tav tm="0">
                                          <p:val>
                                            <p:strVal val="#ppt_x"/>
                                          </p:val>
                                        </p:tav>
                                        <p:tav tm="100000">
                                          <p:val>
                                            <p:strVal val="#ppt_x"/>
                                          </p:val>
                                        </p:tav>
                                      </p:tavLst>
                                    </p:anim>
                                    <p:anim calcmode="lin" valueType="num">
                                      <p:cBhvr additive="base">
                                        <p:cTn id="24" dur="500" fill="hold"/>
                                        <p:tgtEl>
                                          <p:spTgt spid="15565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5652"/>
                                        </p:tgtEl>
                                        <p:attrNameLst>
                                          <p:attrName>style.visibility</p:attrName>
                                        </p:attrNameLst>
                                      </p:cBhvr>
                                      <p:to>
                                        <p:strVal val="visible"/>
                                      </p:to>
                                    </p:set>
                                    <p:anim calcmode="lin" valueType="num">
                                      <p:cBhvr additive="base">
                                        <p:cTn id="27" dur="500" fill="hold"/>
                                        <p:tgtEl>
                                          <p:spTgt spid="155652"/>
                                        </p:tgtEl>
                                        <p:attrNameLst>
                                          <p:attrName>ppt_x</p:attrName>
                                        </p:attrNameLst>
                                      </p:cBhvr>
                                      <p:tavLst>
                                        <p:tav tm="0">
                                          <p:val>
                                            <p:strVal val="#ppt_x"/>
                                          </p:val>
                                        </p:tav>
                                        <p:tav tm="100000">
                                          <p:val>
                                            <p:strVal val="#ppt_x"/>
                                          </p:val>
                                        </p:tav>
                                      </p:tavLst>
                                    </p:anim>
                                    <p:anim calcmode="lin" valueType="num">
                                      <p:cBhvr additive="base">
                                        <p:cTn id="28" dur="500" fill="hold"/>
                                        <p:tgtEl>
                                          <p:spTgt spid="155652"/>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56" presetClass="entr" presetSubtype="0" fill="hold" grpId="0" nodeType="clickEffect">
                                  <p:stCondLst>
                                    <p:cond delay="0"/>
                                  </p:stCondLst>
                                  <p:iterate type="lt">
                                    <p:tmPct val="10000"/>
                                  </p:iterate>
                                  <p:childTnLst>
                                    <p:set>
                                      <p:cBhvr>
                                        <p:cTn id="32" dur="1" fill="hold">
                                          <p:stCondLst>
                                            <p:cond delay="0"/>
                                          </p:stCondLst>
                                        </p:cTn>
                                        <p:tgtEl>
                                          <p:spTgt spid="155655"/>
                                        </p:tgtEl>
                                        <p:attrNameLst>
                                          <p:attrName>style.visibility</p:attrName>
                                        </p:attrNameLst>
                                      </p:cBhvr>
                                      <p:to>
                                        <p:strVal val="visible"/>
                                      </p:to>
                                    </p:set>
                                    <p:anim by="(-#ppt_w*2)" calcmode="lin" valueType="num">
                                      <p:cBhvr rctx="PPT">
                                        <p:cTn id="33" dur="500" autoRev="1" fill="hold">
                                          <p:stCondLst>
                                            <p:cond delay="0"/>
                                          </p:stCondLst>
                                        </p:cTn>
                                        <p:tgtEl>
                                          <p:spTgt spid="155655"/>
                                        </p:tgtEl>
                                        <p:attrNameLst>
                                          <p:attrName>ppt_w</p:attrName>
                                        </p:attrNameLst>
                                      </p:cBhvr>
                                    </p:anim>
                                    <p:anim by="(#ppt_w*0.50)" calcmode="lin" valueType="num">
                                      <p:cBhvr>
                                        <p:cTn id="34" dur="500" decel="50000" autoRev="1" fill="hold">
                                          <p:stCondLst>
                                            <p:cond delay="0"/>
                                          </p:stCondLst>
                                        </p:cTn>
                                        <p:tgtEl>
                                          <p:spTgt spid="155655"/>
                                        </p:tgtEl>
                                        <p:attrNameLst>
                                          <p:attrName>ppt_x</p:attrName>
                                        </p:attrNameLst>
                                      </p:cBhvr>
                                    </p:anim>
                                    <p:anim from="(-#ppt_h/2)" to="(#ppt_y)" calcmode="lin" valueType="num">
                                      <p:cBhvr>
                                        <p:cTn id="35" dur="1000" fill="hold">
                                          <p:stCondLst>
                                            <p:cond delay="0"/>
                                          </p:stCondLst>
                                        </p:cTn>
                                        <p:tgtEl>
                                          <p:spTgt spid="155655"/>
                                        </p:tgtEl>
                                        <p:attrNameLst>
                                          <p:attrName>ppt_y</p:attrName>
                                        </p:attrNameLst>
                                      </p:cBhvr>
                                    </p:anim>
                                    <p:animRot by="21600000">
                                      <p:cBhvr>
                                        <p:cTn id="36" dur="1000" fill="hold">
                                          <p:stCondLst>
                                            <p:cond delay="0"/>
                                          </p:stCondLst>
                                        </p:cTn>
                                        <p:tgtEl>
                                          <p:spTgt spid="155655"/>
                                        </p:tgtEl>
                                        <p:attrNameLst>
                                          <p:attrName>r</p:attrName>
                                        </p:attrNameLst>
                                      </p:cBhvr>
                                    </p:animRo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nodeType="clickEffect">
                                  <p:stCondLst>
                                    <p:cond delay="0"/>
                                  </p:stCondLst>
                                  <p:childTnLst>
                                    <p:set>
                                      <p:cBhvr>
                                        <p:cTn id="40" dur="1" fill="hold">
                                          <p:stCondLst>
                                            <p:cond delay="0"/>
                                          </p:stCondLst>
                                        </p:cTn>
                                        <p:tgtEl>
                                          <p:spTgt spid="155663"/>
                                        </p:tgtEl>
                                        <p:attrNameLst>
                                          <p:attrName>style.visibility</p:attrName>
                                        </p:attrNameLst>
                                      </p:cBhvr>
                                      <p:to>
                                        <p:strVal val="visible"/>
                                      </p:to>
                                    </p:set>
                                    <p:anim calcmode="lin" valueType="num">
                                      <p:cBhvr additive="base">
                                        <p:cTn id="41" dur="500" fill="hold"/>
                                        <p:tgtEl>
                                          <p:spTgt spid="155663"/>
                                        </p:tgtEl>
                                        <p:attrNameLst>
                                          <p:attrName>ppt_x</p:attrName>
                                        </p:attrNameLst>
                                      </p:cBhvr>
                                      <p:tavLst>
                                        <p:tav tm="0">
                                          <p:val>
                                            <p:strVal val="0-#ppt_w/2"/>
                                          </p:val>
                                        </p:tav>
                                        <p:tav tm="100000">
                                          <p:val>
                                            <p:strVal val="#ppt_x"/>
                                          </p:val>
                                        </p:tav>
                                      </p:tavLst>
                                    </p:anim>
                                    <p:anim calcmode="lin" valueType="num">
                                      <p:cBhvr additive="base">
                                        <p:cTn id="42" dur="500" fill="hold"/>
                                        <p:tgtEl>
                                          <p:spTgt spid="155663"/>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56" presetClass="entr" presetSubtype="0" fill="hold" grpId="0" nodeType="clickEffect">
                                  <p:stCondLst>
                                    <p:cond delay="0"/>
                                  </p:stCondLst>
                                  <p:iterate type="lt">
                                    <p:tmPct val="10000"/>
                                  </p:iterate>
                                  <p:childTnLst>
                                    <p:set>
                                      <p:cBhvr>
                                        <p:cTn id="46" dur="1" fill="hold">
                                          <p:stCondLst>
                                            <p:cond delay="0"/>
                                          </p:stCondLst>
                                        </p:cTn>
                                        <p:tgtEl>
                                          <p:spTgt spid="155656"/>
                                        </p:tgtEl>
                                        <p:attrNameLst>
                                          <p:attrName>style.visibility</p:attrName>
                                        </p:attrNameLst>
                                      </p:cBhvr>
                                      <p:to>
                                        <p:strVal val="visible"/>
                                      </p:to>
                                    </p:set>
                                    <p:anim by="(-#ppt_w*2)" calcmode="lin" valueType="num">
                                      <p:cBhvr rctx="PPT">
                                        <p:cTn id="47" dur="500" autoRev="1" fill="hold">
                                          <p:stCondLst>
                                            <p:cond delay="0"/>
                                          </p:stCondLst>
                                        </p:cTn>
                                        <p:tgtEl>
                                          <p:spTgt spid="155656"/>
                                        </p:tgtEl>
                                        <p:attrNameLst>
                                          <p:attrName>ppt_w</p:attrName>
                                        </p:attrNameLst>
                                      </p:cBhvr>
                                    </p:anim>
                                    <p:anim by="(#ppt_w*0.50)" calcmode="lin" valueType="num">
                                      <p:cBhvr>
                                        <p:cTn id="48" dur="500" decel="50000" autoRev="1" fill="hold">
                                          <p:stCondLst>
                                            <p:cond delay="0"/>
                                          </p:stCondLst>
                                        </p:cTn>
                                        <p:tgtEl>
                                          <p:spTgt spid="155656"/>
                                        </p:tgtEl>
                                        <p:attrNameLst>
                                          <p:attrName>ppt_x</p:attrName>
                                        </p:attrNameLst>
                                      </p:cBhvr>
                                    </p:anim>
                                    <p:anim from="(-#ppt_h/2)" to="(#ppt_y)" calcmode="lin" valueType="num">
                                      <p:cBhvr>
                                        <p:cTn id="49" dur="1000" fill="hold">
                                          <p:stCondLst>
                                            <p:cond delay="0"/>
                                          </p:stCondLst>
                                        </p:cTn>
                                        <p:tgtEl>
                                          <p:spTgt spid="155656"/>
                                        </p:tgtEl>
                                        <p:attrNameLst>
                                          <p:attrName>ppt_y</p:attrName>
                                        </p:attrNameLst>
                                      </p:cBhvr>
                                    </p:anim>
                                    <p:animRot by="21600000">
                                      <p:cBhvr>
                                        <p:cTn id="50" dur="1000" fill="hold">
                                          <p:stCondLst>
                                            <p:cond delay="0"/>
                                          </p:stCondLst>
                                        </p:cTn>
                                        <p:tgtEl>
                                          <p:spTgt spid="155656"/>
                                        </p:tgtEl>
                                        <p:attrNameLst>
                                          <p:attrName>r</p:attrName>
                                        </p:attrNameLst>
                                      </p:cBhvr>
                                    </p:animRo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55657"/>
                                        </p:tgtEl>
                                        <p:attrNameLst>
                                          <p:attrName>style.visibility</p:attrName>
                                        </p:attrNameLst>
                                      </p:cBhvr>
                                      <p:to>
                                        <p:strVal val="visible"/>
                                      </p:to>
                                    </p:set>
                                    <p:anim calcmode="lin" valueType="num">
                                      <p:cBhvr additive="base">
                                        <p:cTn id="55" dur="500" fill="hold"/>
                                        <p:tgtEl>
                                          <p:spTgt spid="155657"/>
                                        </p:tgtEl>
                                        <p:attrNameLst>
                                          <p:attrName>ppt_x</p:attrName>
                                        </p:attrNameLst>
                                      </p:cBhvr>
                                      <p:tavLst>
                                        <p:tav tm="0">
                                          <p:val>
                                            <p:strVal val="0-#ppt_w/2"/>
                                          </p:val>
                                        </p:tav>
                                        <p:tav tm="100000">
                                          <p:val>
                                            <p:strVal val="#ppt_x"/>
                                          </p:val>
                                        </p:tav>
                                      </p:tavLst>
                                    </p:anim>
                                    <p:anim calcmode="lin" valueType="num">
                                      <p:cBhvr additive="base">
                                        <p:cTn id="56" dur="500" fill="hold"/>
                                        <p:tgtEl>
                                          <p:spTgt spid="155657"/>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nodeType="clickEffect">
                                  <p:stCondLst>
                                    <p:cond delay="0"/>
                                  </p:stCondLst>
                                  <p:childTnLst>
                                    <p:set>
                                      <p:cBhvr>
                                        <p:cTn id="60" dur="1" fill="hold">
                                          <p:stCondLst>
                                            <p:cond delay="0"/>
                                          </p:stCondLst>
                                        </p:cTn>
                                        <p:tgtEl>
                                          <p:spTgt spid="155662"/>
                                        </p:tgtEl>
                                        <p:attrNameLst>
                                          <p:attrName>style.visibility</p:attrName>
                                        </p:attrNameLst>
                                      </p:cBhvr>
                                      <p:to>
                                        <p:strVal val="visible"/>
                                      </p:to>
                                    </p:set>
                                    <p:anim calcmode="lin" valueType="num">
                                      <p:cBhvr additive="base">
                                        <p:cTn id="61" dur="500" fill="hold"/>
                                        <p:tgtEl>
                                          <p:spTgt spid="155662"/>
                                        </p:tgtEl>
                                        <p:attrNameLst>
                                          <p:attrName>ppt_x</p:attrName>
                                        </p:attrNameLst>
                                      </p:cBhvr>
                                      <p:tavLst>
                                        <p:tav tm="0">
                                          <p:val>
                                            <p:strVal val="0-#ppt_w/2"/>
                                          </p:val>
                                        </p:tav>
                                        <p:tav tm="100000">
                                          <p:val>
                                            <p:strVal val="#ppt_x"/>
                                          </p:val>
                                        </p:tav>
                                      </p:tavLst>
                                    </p:anim>
                                    <p:anim calcmode="lin" valueType="num">
                                      <p:cBhvr additive="base">
                                        <p:cTn id="62" dur="500" fill="hold"/>
                                        <p:tgtEl>
                                          <p:spTgt spid="155662"/>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155658"/>
                                        </p:tgtEl>
                                        <p:attrNameLst>
                                          <p:attrName>style.visibility</p:attrName>
                                        </p:attrNameLst>
                                      </p:cBhvr>
                                      <p:to>
                                        <p:strVal val="visible"/>
                                      </p:to>
                                    </p:set>
                                    <p:anim calcmode="lin" valueType="num">
                                      <p:cBhvr additive="base">
                                        <p:cTn id="67" dur="500" fill="hold"/>
                                        <p:tgtEl>
                                          <p:spTgt spid="155658"/>
                                        </p:tgtEl>
                                        <p:attrNameLst>
                                          <p:attrName>ppt_x</p:attrName>
                                        </p:attrNameLst>
                                      </p:cBhvr>
                                      <p:tavLst>
                                        <p:tav tm="0">
                                          <p:val>
                                            <p:strVal val="1+#ppt_w/2"/>
                                          </p:val>
                                        </p:tav>
                                        <p:tav tm="100000">
                                          <p:val>
                                            <p:strVal val="#ppt_x"/>
                                          </p:val>
                                        </p:tav>
                                      </p:tavLst>
                                    </p:anim>
                                    <p:anim calcmode="lin" valueType="num">
                                      <p:cBhvr additive="base">
                                        <p:cTn id="68" dur="500" fill="hold"/>
                                        <p:tgtEl>
                                          <p:spTgt spid="155658"/>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31" presetClass="entr" presetSubtype="0" fill="hold" grpId="0" nodeType="clickEffect">
                                  <p:stCondLst>
                                    <p:cond delay="0"/>
                                  </p:stCondLst>
                                  <p:iterate type="lt">
                                    <p:tmPct val="5000"/>
                                  </p:iterate>
                                  <p:childTnLst>
                                    <p:set>
                                      <p:cBhvr>
                                        <p:cTn id="72" dur="1" fill="hold">
                                          <p:stCondLst>
                                            <p:cond delay="0"/>
                                          </p:stCondLst>
                                        </p:cTn>
                                        <p:tgtEl>
                                          <p:spTgt spid="155659"/>
                                        </p:tgtEl>
                                        <p:attrNameLst>
                                          <p:attrName>style.visibility</p:attrName>
                                        </p:attrNameLst>
                                      </p:cBhvr>
                                      <p:to>
                                        <p:strVal val="visible"/>
                                      </p:to>
                                    </p:set>
                                    <p:anim calcmode="lin" valueType="num">
                                      <p:cBhvr>
                                        <p:cTn id="73" dur="1000" fill="hold"/>
                                        <p:tgtEl>
                                          <p:spTgt spid="155659"/>
                                        </p:tgtEl>
                                        <p:attrNameLst>
                                          <p:attrName>ppt_w</p:attrName>
                                        </p:attrNameLst>
                                      </p:cBhvr>
                                      <p:tavLst>
                                        <p:tav tm="0">
                                          <p:val>
                                            <p:fltVal val="0"/>
                                          </p:val>
                                        </p:tav>
                                        <p:tav tm="100000">
                                          <p:val>
                                            <p:strVal val="#ppt_w"/>
                                          </p:val>
                                        </p:tav>
                                      </p:tavLst>
                                    </p:anim>
                                    <p:anim calcmode="lin" valueType="num">
                                      <p:cBhvr>
                                        <p:cTn id="74" dur="1000" fill="hold"/>
                                        <p:tgtEl>
                                          <p:spTgt spid="155659"/>
                                        </p:tgtEl>
                                        <p:attrNameLst>
                                          <p:attrName>ppt_h</p:attrName>
                                        </p:attrNameLst>
                                      </p:cBhvr>
                                      <p:tavLst>
                                        <p:tav tm="0">
                                          <p:val>
                                            <p:fltVal val="0"/>
                                          </p:val>
                                        </p:tav>
                                        <p:tav tm="100000">
                                          <p:val>
                                            <p:strVal val="#ppt_h"/>
                                          </p:val>
                                        </p:tav>
                                      </p:tavLst>
                                    </p:anim>
                                    <p:anim calcmode="lin" valueType="num">
                                      <p:cBhvr>
                                        <p:cTn id="75" dur="1000" fill="hold"/>
                                        <p:tgtEl>
                                          <p:spTgt spid="155659"/>
                                        </p:tgtEl>
                                        <p:attrNameLst>
                                          <p:attrName>style.rotation</p:attrName>
                                        </p:attrNameLst>
                                      </p:cBhvr>
                                      <p:tavLst>
                                        <p:tav tm="0">
                                          <p:val>
                                            <p:fltVal val="90"/>
                                          </p:val>
                                        </p:tav>
                                        <p:tav tm="100000">
                                          <p:val>
                                            <p:fltVal val="0"/>
                                          </p:val>
                                        </p:tav>
                                      </p:tavLst>
                                    </p:anim>
                                    <p:animEffect transition="in" filter="fade">
                                      <p:cBhvr>
                                        <p:cTn id="76" dur="1000"/>
                                        <p:tgtEl>
                                          <p:spTgt spid="155659"/>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nodeType="clickEffect">
                                  <p:stCondLst>
                                    <p:cond delay="0"/>
                                  </p:stCondLst>
                                  <p:childTnLst>
                                    <p:set>
                                      <p:cBhvr>
                                        <p:cTn id="80" dur="1" fill="hold">
                                          <p:stCondLst>
                                            <p:cond delay="0"/>
                                          </p:stCondLst>
                                        </p:cTn>
                                        <p:tgtEl>
                                          <p:spTgt spid="155661"/>
                                        </p:tgtEl>
                                        <p:attrNameLst>
                                          <p:attrName>style.visibility</p:attrName>
                                        </p:attrNameLst>
                                      </p:cBhvr>
                                      <p:to>
                                        <p:strVal val="visible"/>
                                      </p:to>
                                    </p:set>
                                    <p:anim calcmode="lin" valueType="num">
                                      <p:cBhvr additive="base">
                                        <p:cTn id="81" dur="500" fill="hold"/>
                                        <p:tgtEl>
                                          <p:spTgt spid="155661"/>
                                        </p:tgtEl>
                                        <p:attrNameLst>
                                          <p:attrName>ppt_x</p:attrName>
                                        </p:attrNameLst>
                                      </p:cBhvr>
                                      <p:tavLst>
                                        <p:tav tm="0">
                                          <p:val>
                                            <p:strVal val="#ppt_x"/>
                                          </p:val>
                                        </p:tav>
                                        <p:tav tm="100000">
                                          <p:val>
                                            <p:strVal val="#ppt_x"/>
                                          </p:val>
                                        </p:tav>
                                      </p:tavLst>
                                    </p:anim>
                                    <p:anim calcmode="lin" valueType="num">
                                      <p:cBhvr additive="base">
                                        <p:cTn id="82" dur="500" fill="hold"/>
                                        <p:tgtEl>
                                          <p:spTgt spid="155661"/>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31" presetClass="entr" presetSubtype="0" fill="hold" grpId="0" nodeType="clickEffect">
                                  <p:stCondLst>
                                    <p:cond delay="0"/>
                                  </p:stCondLst>
                                  <p:iterate type="lt">
                                    <p:tmPct val="5000"/>
                                  </p:iterate>
                                  <p:childTnLst>
                                    <p:set>
                                      <p:cBhvr>
                                        <p:cTn id="86" dur="1" fill="hold">
                                          <p:stCondLst>
                                            <p:cond delay="0"/>
                                          </p:stCondLst>
                                        </p:cTn>
                                        <p:tgtEl>
                                          <p:spTgt spid="155660"/>
                                        </p:tgtEl>
                                        <p:attrNameLst>
                                          <p:attrName>style.visibility</p:attrName>
                                        </p:attrNameLst>
                                      </p:cBhvr>
                                      <p:to>
                                        <p:strVal val="visible"/>
                                      </p:to>
                                    </p:set>
                                    <p:anim calcmode="lin" valueType="num">
                                      <p:cBhvr>
                                        <p:cTn id="87" dur="1000" fill="hold"/>
                                        <p:tgtEl>
                                          <p:spTgt spid="155660"/>
                                        </p:tgtEl>
                                        <p:attrNameLst>
                                          <p:attrName>ppt_w</p:attrName>
                                        </p:attrNameLst>
                                      </p:cBhvr>
                                      <p:tavLst>
                                        <p:tav tm="0">
                                          <p:val>
                                            <p:fltVal val="0"/>
                                          </p:val>
                                        </p:tav>
                                        <p:tav tm="100000">
                                          <p:val>
                                            <p:strVal val="#ppt_w"/>
                                          </p:val>
                                        </p:tav>
                                      </p:tavLst>
                                    </p:anim>
                                    <p:anim calcmode="lin" valueType="num">
                                      <p:cBhvr>
                                        <p:cTn id="88" dur="1000" fill="hold"/>
                                        <p:tgtEl>
                                          <p:spTgt spid="155660"/>
                                        </p:tgtEl>
                                        <p:attrNameLst>
                                          <p:attrName>ppt_h</p:attrName>
                                        </p:attrNameLst>
                                      </p:cBhvr>
                                      <p:tavLst>
                                        <p:tav tm="0">
                                          <p:val>
                                            <p:fltVal val="0"/>
                                          </p:val>
                                        </p:tav>
                                        <p:tav tm="100000">
                                          <p:val>
                                            <p:strVal val="#ppt_h"/>
                                          </p:val>
                                        </p:tav>
                                      </p:tavLst>
                                    </p:anim>
                                    <p:anim calcmode="lin" valueType="num">
                                      <p:cBhvr>
                                        <p:cTn id="89" dur="1000" fill="hold"/>
                                        <p:tgtEl>
                                          <p:spTgt spid="155660"/>
                                        </p:tgtEl>
                                        <p:attrNameLst>
                                          <p:attrName>style.rotation</p:attrName>
                                        </p:attrNameLst>
                                      </p:cBhvr>
                                      <p:tavLst>
                                        <p:tav tm="0">
                                          <p:val>
                                            <p:fltVal val="90"/>
                                          </p:val>
                                        </p:tav>
                                        <p:tav tm="100000">
                                          <p:val>
                                            <p:fltVal val="0"/>
                                          </p:val>
                                        </p:tav>
                                      </p:tavLst>
                                    </p:anim>
                                    <p:animEffect transition="in" filter="fade">
                                      <p:cBhvr>
                                        <p:cTn id="90" dur="1000"/>
                                        <p:tgtEl>
                                          <p:spTgt spid="155660"/>
                                        </p:tgtEl>
                                      </p:cBhvr>
                                    </p:animEffect>
                                  </p:childTnLst>
                                </p:cTn>
                              </p:par>
                            </p:childTnLst>
                          </p:cTn>
                        </p:par>
                        <p:par>
                          <p:cTn id="91" fill="hold" nodeType="afterGroup">
                            <p:stCondLst>
                              <p:cond delay="3400"/>
                            </p:stCondLst>
                            <p:childTnLst>
                              <p:par>
                                <p:cTn id="92" presetID="1" presetClass="mediacall" presetSubtype="0" fill="hold" nodeType="afterEffect">
                                  <p:stCondLst>
                                    <p:cond delay="0"/>
                                  </p:stCondLst>
                                  <p:childTnLst>
                                    <p:cmd type="call" cmd="playFrom(0.0)">
                                      <p:cBhvr>
                                        <p:cTn id="93" dur="1" fill="hold"/>
                                        <p:tgtEl>
                                          <p:spTgt spid="15566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94" fill="hold" display="0">
                  <p:stCondLst>
                    <p:cond delay="indefinite"/>
                  </p:stCondLst>
                  <p:endCondLst>
                    <p:cond evt="onPrev" delay="0">
                      <p:tgtEl>
                        <p:sldTgt/>
                      </p:tgtEl>
                    </p:cond>
                    <p:cond evt="onStopAudio" delay="0">
                      <p:tgtEl>
                        <p:sldTgt/>
                      </p:tgtEl>
                    </p:cond>
                  </p:endCondLst>
                </p:cTn>
                <p:tgtEl>
                  <p:spTgt spid="155664"/>
                </p:tgtEl>
              </p:cMediaNode>
            </p:audio>
          </p:childTnLst>
        </p:cTn>
      </p:par>
    </p:tnLst>
    <p:bldLst>
      <p:bldP spid="155651" grpId="0" animBg="1"/>
      <p:bldP spid="155652" grpId="0" animBg="1"/>
      <p:bldP spid="155653" grpId="0" animBg="1"/>
      <p:bldP spid="155654" grpId="0" animBg="1"/>
      <p:bldP spid="155655" grpId="0" animBg="1"/>
      <p:bldP spid="155656" grpId="0" animBg="1"/>
      <p:bldP spid="155657" grpId="0" animBg="1"/>
      <p:bldP spid="155658" grpId="0" animBg="1"/>
      <p:bldP spid="155659" grpId="0" animBg="1"/>
      <p:bldP spid="155660" grpId="0" animBg="1"/>
      <p:bldP spid="15566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body" idx="1"/>
          </p:nvPr>
        </p:nvSpPr>
        <p:spPr>
          <a:xfrm>
            <a:off x="0" y="0"/>
            <a:ext cx="9144000" cy="6858000"/>
          </a:xfrm>
          <a:noFill/>
          <a:ln w="38100">
            <a:solidFill>
              <a:schemeClr val="tx1"/>
            </a:solidFill>
            <a:miter lim="800000"/>
            <a:headEnd/>
            <a:tailEnd/>
          </a:ln>
        </p:spPr>
        <p:txBody>
          <a:bodyPr/>
          <a:lstStyle/>
          <a:p>
            <a:pPr marL="0" indent="465138" algn="just" eaLnBrk="1" hangingPunct="1">
              <a:buFontTx/>
              <a:buNone/>
            </a:pPr>
            <a:r>
              <a:rPr lang="en-US" altLang="en-US" b="1"/>
              <a:t>2/ NGUYÊN NHÂN VÀ KẾT QUẢ</a:t>
            </a:r>
            <a:r>
              <a:rPr lang="en-US" altLang="en-US" b="1">
                <a:solidFill>
                  <a:srgbClr val="66FF33"/>
                </a:solidFill>
              </a:rPr>
              <a:t> </a:t>
            </a:r>
          </a:p>
          <a:p>
            <a:pPr marL="0" indent="465138" algn="just" eaLnBrk="1" hangingPunct="1">
              <a:buFontTx/>
              <a:buNone/>
            </a:pPr>
            <a:r>
              <a:rPr lang="en-US" altLang="en-US" b="1">
                <a:solidFill>
                  <a:srgbClr val="00FF00"/>
                </a:solidFill>
              </a:rPr>
              <a:t>a/ KHÁI NiỆM.</a:t>
            </a:r>
          </a:p>
          <a:p>
            <a:pPr marL="0" indent="465138" algn="just" eaLnBrk="1" hangingPunct="1">
              <a:buFontTx/>
              <a:buNone/>
            </a:pPr>
            <a:r>
              <a:rPr lang="en-US" altLang="en-US" b="1"/>
              <a:t>Phạm trù nguyên nhân</a:t>
            </a:r>
            <a:r>
              <a:rPr lang="en-US" altLang="en-US">
                <a:solidFill>
                  <a:srgbClr val="FFFF00"/>
                </a:solidFill>
              </a:rPr>
              <a:t> dùng để chỉ </a:t>
            </a:r>
            <a:r>
              <a:rPr lang="en-US" altLang="en-US" u="sng">
                <a:solidFill>
                  <a:srgbClr val="FFFF00"/>
                </a:solidFill>
              </a:rPr>
              <a:t>sự tác động</a:t>
            </a:r>
            <a:r>
              <a:rPr lang="en-US" altLang="en-US">
                <a:solidFill>
                  <a:srgbClr val="FFFF00"/>
                </a:solidFill>
              </a:rPr>
              <a:t> lẫn nhau giữa các mặt trong một sự vật, hiện tượng hoặc giữa các sự vật, hiện tượng với nhau từ đó gây ra những biến đổi nhất định.</a:t>
            </a:r>
          </a:p>
          <a:p>
            <a:pPr marL="0" indent="465138" algn="just" eaLnBrk="1" hangingPunct="1">
              <a:buFontTx/>
              <a:buNone/>
            </a:pPr>
            <a:r>
              <a:rPr lang="en-US" altLang="en-US" b="1"/>
              <a:t>Phạm trù kết quả</a:t>
            </a:r>
            <a:r>
              <a:rPr lang="en-US" altLang="en-US">
                <a:solidFill>
                  <a:srgbClr val="66FF33"/>
                </a:solidFill>
              </a:rPr>
              <a:t> </a:t>
            </a:r>
            <a:r>
              <a:rPr lang="en-US" altLang="en-US">
                <a:solidFill>
                  <a:srgbClr val="00FF00"/>
                </a:solidFill>
              </a:rPr>
              <a:t>dùng để chỉ sự biến đổi xuất hiện do sự tác động giữa các mặt, các yếu tố trong một sự vật, hiện tượng, hoặc giữa các sự vật, hiện tượng. </a:t>
            </a:r>
          </a:p>
          <a:p>
            <a:pPr marL="0" indent="465138" algn="just" eaLnBrk="1" hangingPunct="1">
              <a:buFontTx/>
              <a:buNone/>
            </a:pPr>
            <a:r>
              <a:rPr lang="en-US" altLang="en-US" b="1"/>
              <a:t>Tính chất của mối liên hệ nhân quả:</a:t>
            </a:r>
            <a:r>
              <a:rPr lang="en-US" altLang="en-US"/>
              <a:t> </a:t>
            </a:r>
            <a:r>
              <a:rPr lang="en-US" altLang="en-US">
                <a:solidFill>
                  <a:srgbClr val="FFFF00"/>
                </a:solidFill>
              </a:rPr>
              <a:t>Tính khách quan</a:t>
            </a:r>
            <a:r>
              <a:rPr lang="en-US" altLang="en-US"/>
              <a:t>; </a:t>
            </a:r>
            <a:r>
              <a:rPr lang="en-US" altLang="en-US">
                <a:solidFill>
                  <a:srgbClr val="00FFFF"/>
                </a:solidFill>
              </a:rPr>
              <a:t>tính phổ biến</a:t>
            </a:r>
            <a:r>
              <a:rPr lang="en-US" altLang="en-US"/>
              <a:t> và </a:t>
            </a:r>
            <a:r>
              <a:rPr lang="en-US" altLang="en-US">
                <a:solidFill>
                  <a:srgbClr val="00FF00"/>
                </a:solidFill>
              </a:rPr>
              <a:t>tính tất yếu. </a:t>
            </a:r>
            <a:endParaRPr lang="en-US" altLang="en-US"/>
          </a:p>
          <a:p>
            <a:pPr marL="0" indent="465138" eaLnBrk="1" hangingPunct="1">
              <a:buFontTx/>
              <a:buNone/>
            </a:pPr>
            <a:r>
              <a:rPr lang="en-US" altLang="en-US" sz="4400" i="1"/>
              <a:t>				</a:t>
            </a:r>
            <a:r>
              <a:rPr lang="en-US" altLang="en-US" sz="1800" i="1"/>
              <a:t>			</a:t>
            </a:r>
            <a:endParaRPr lang="en-US" altLang="en-US" sz="4000"/>
          </a:p>
        </p:txBody>
      </p:sp>
    </p:spTree>
    <p:extLst>
      <p:ext uri="{BB962C8B-B14F-4D97-AF65-F5344CB8AC3E}">
        <p14:creationId xmlns:p14="http://schemas.microsoft.com/office/powerpoint/2010/main" val="2100771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7698">
                                            <p:txEl>
                                              <p:pRg st="0" end="0"/>
                                            </p:txEl>
                                          </p:spTgt>
                                        </p:tgtEl>
                                        <p:attrNameLst>
                                          <p:attrName>style.visibility</p:attrName>
                                        </p:attrNameLst>
                                      </p:cBhvr>
                                      <p:to>
                                        <p:strVal val="visible"/>
                                      </p:to>
                                    </p:set>
                                    <p:anim calcmode="lin" valueType="num">
                                      <p:cBhvr additive="base">
                                        <p:cTn id="7" dur="500" fill="hold"/>
                                        <p:tgtEl>
                                          <p:spTgt spid="15769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76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7698">
                                            <p:txEl>
                                              <p:pRg st="1" end="1"/>
                                            </p:txEl>
                                          </p:spTgt>
                                        </p:tgtEl>
                                        <p:attrNameLst>
                                          <p:attrName>style.visibility</p:attrName>
                                        </p:attrNameLst>
                                      </p:cBhvr>
                                      <p:to>
                                        <p:strVal val="visible"/>
                                      </p:to>
                                    </p:set>
                                    <p:anim calcmode="lin" valueType="num">
                                      <p:cBhvr additive="base">
                                        <p:cTn id="13" dur="500" fill="hold"/>
                                        <p:tgtEl>
                                          <p:spTgt spid="15769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769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7698">
                                            <p:txEl>
                                              <p:pRg st="2" end="2"/>
                                            </p:txEl>
                                          </p:spTgt>
                                        </p:tgtEl>
                                        <p:attrNameLst>
                                          <p:attrName>style.visibility</p:attrName>
                                        </p:attrNameLst>
                                      </p:cBhvr>
                                      <p:to>
                                        <p:strVal val="visible"/>
                                      </p:to>
                                    </p:set>
                                    <p:anim calcmode="lin" valueType="num">
                                      <p:cBhvr additive="base">
                                        <p:cTn id="19" dur="500" fill="hold"/>
                                        <p:tgtEl>
                                          <p:spTgt spid="15769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769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7698">
                                            <p:txEl>
                                              <p:pRg st="3" end="3"/>
                                            </p:txEl>
                                          </p:spTgt>
                                        </p:tgtEl>
                                        <p:attrNameLst>
                                          <p:attrName>style.visibility</p:attrName>
                                        </p:attrNameLst>
                                      </p:cBhvr>
                                      <p:to>
                                        <p:strVal val="visible"/>
                                      </p:to>
                                    </p:set>
                                    <p:anim calcmode="lin" valueType="num">
                                      <p:cBhvr additive="base">
                                        <p:cTn id="25" dur="500" fill="hold"/>
                                        <p:tgtEl>
                                          <p:spTgt spid="15769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769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7698">
                                            <p:txEl>
                                              <p:pRg st="4" end="4"/>
                                            </p:txEl>
                                          </p:spTgt>
                                        </p:tgtEl>
                                        <p:attrNameLst>
                                          <p:attrName>style.visibility</p:attrName>
                                        </p:attrNameLst>
                                      </p:cBhvr>
                                      <p:to>
                                        <p:strVal val="visible"/>
                                      </p:to>
                                    </p:set>
                                    <p:anim calcmode="lin" valueType="num">
                                      <p:cBhvr additive="base">
                                        <p:cTn id="31" dur="500" fill="hold"/>
                                        <p:tgtEl>
                                          <p:spTgt spid="15769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769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7698">
                                            <p:txEl>
                                              <p:pRg st="5" end="5"/>
                                            </p:txEl>
                                          </p:spTgt>
                                        </p:tgtEl>
                                        <p:attrNameLst>
                                          <p:attrName>style.visibility</p:attrName>
                                        </p:attrNameLst>
                                      </p:cBhvr>
                                      <p:to>
                                        <p:strVal val="visible"/>
                                      </p:to>
                                    </p:set>
                                    <p:anim calcmode="lin" valueType="num">
                                      <p:cBhvr additive="base">
                                        <p:cTn id="37" dur="500" fill="hold"/>
                                        <p:tgtEl>
                                          <p:spTgt spid="15769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769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descr="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20925"/>
            <a:ext cx="295275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5" name="Picture 3" descr="KET QUA"/>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6296025" y="0"/>
            <a:ext cx="2847975" cy="3716338"/>
          </a:xfrm>
          <a:noFill/>
        </p:spPr>
      </p:pic>
      <p:pic>
        <p:nvPicPr>
          <p:cNvPr id="161796" name="Picture 4" descr="KET"/>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3492500" y="3829050"/>
            <a:ext cx="5651500" cy="3028950"/>
          </a:xfrm>
          <a:noFill/>
        </p:spPr>
      </p:pic>
      <p:sp>
        <p:nvSpPr>
          <p:cNvPr id="51205" name="Rectangle 5"/>
          <p:cNvSpPr>
            <a:spLocks noChangeArrowheads="1"/>
          </p:cNvSpPr>
          <p:nvPr/>
        </p:nvSpPr>
        <p:spPr bwMode="auto">
          <a:xfrm>
            <a:off x="539750" y="549275"/>
            <a:ext cx="2376488" cy="1150938"/>
          </a:xfrm>
          <a:prstGeom prst="rect">
            <a:avLst/>
          </a:prstGeom>
          <a:solidFill>
            <a:schemeClr val="hlink"/>
          </a:solidFill>
          <a:ln w="28575">
            <a:solidFill>
              <a:srgbClr val="00FFFF"/>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60302"/>
                </a:solidFill>
              </a:rPr>
              <a:t>NGUYÊN NHÂN</a:t>
            </a:r>
          </a:p>
        </p:txBody>
      </p:sp>
      <p:sp>
        <p:nvSpPr>
          <p:cNvPr id="51206" name="Rectangle 6"/>
          <p:cNvSpPr>
            <a:spLocks noChangeArrowheads="1"/>
          </p:cNvSpPr>
          <p:nvPr/>
        </p:nvSpPr>
        <p:spPr bwMode="auto">
          <a:xfrm>
            <a:off x="3348038" y="549275"/>
            <a:ext cx="2376487" cy="1150938"/>
          </a:xfrm>
          <a:prstGeom prst="rect">
            <a:avLst/>
          </a:prstGeom>
          <a:solidFill>
            <a:srgbClr val="B2B2B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60302"/>
                </a:solidFill>
              </a:rPr>
              <a:t>KẾT QUẢ</a:t>
            </a:r>
          </a:p>
        </p:txBody>
      </p:sp>
      <p:sp>
        <p:nvSpPr>
          <p:cNvPr id="51207" name="Line 7"/>
          <p:cNvSpPr>
            <a:spLocks noChangeShapeType="1"/>
          </p:cNvSpPr>
          <p:nvPr/>
        </p:nvSpPr>
        <p:spPr bwMode="auto">
          <a:xfrm>
            <a:off x="1619250" y="1700213"/>
            <a:ext cx="0"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08" name="Line 8"/>
          <p:cNvSpPr>
            <a:spLocks noChangeShapeType="1"/>
          </p:cNvSpPr>
          <p:nvPr/>
        </p:nvSpPr>
        <p:spPr bwMode="auto">
          <a:xfrm>
            <a:off x="4427538" y="1700213"/>
            <a:ext cx="0" cy="20891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09" name="Line 9"/>
          <p:cNvSpPr>
            <a:spLocks noChangeShapeType="1"/>
          </p:cNvSpPr>
          <p:nvPr/>
        </p:nvSpPr>
        <p:spPr bwMode="auto">
          <a:xfrm>
            <a:off x="4427538" y="1700213"/>
            <a:ext cx="1873250" cy="12969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10" name="Line 10"/>
          <p:cNvSpPr>
            <a:spLocks noChangeShapeType="1"/>
          </p:cNvSpPr>
          <p:nvPr/>
        </p:nvSpPr>
        <p:spPr bwMode="auto">
          <a:xfrm>
            <a:off x="2916238" y="1125538"/>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145133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161794"/>
                                        </p:tgtEl>
                                        <p:attrNameLst>
                                          <p:attrName>style.visibility</p:attrName>
                                        </p:attrNameLst>
                                      </p:cBhvr>
                                      <p:to>
                                        <p:strVal val="visible"/>
                                      </p:to>
                                    </p:set>
                                    <p:anim calcmode="lin" valueType="num">
                                      <p:cBhvr>
                                        <p:cTn id="7" dur="1000" fill="hold"/>
                                        <p:tgtEl>
                                          <p:spTgt spid="161794"/>
                                        </p:tgtEl>
                                        <p:attrNameLst>
                                          <p:attrName>ppt_w</p:attrName>
                                        </p:attrNameLst>
                                      </p:cBhvr>
                                      <p:tavLst>
                                        <p:tav tm="0">
                                          <p:val>
                                            <p:fltVal val="0"/>
                                          </p:val>
                                        </p:tav>
                                        <p:tav tm="100000">
                                          <p:val>
                                            <p:strVal val="#ppt_w"/>
                                          </p:val>
                                        </p:tav>
                                      </p:tavLst>
                                    </p:anim>
                                    <p:anim calcmode="lin" valueType="num">
                                      <p:cBhvr>
                                        <p:cTn id="8" dur="1000" fill="hold"/>
                                        <p:tgtEl>
                                          <p:spTgt spid="161794"/>
                                        </p:tgtEl>
                                        <p:attrNameLst>
                                          <p:attrName>ppt_h</p:attrName>
                                        </p:attrNameLst>
                                      </p:cBhvr>
                                      <p:tavLst>
                                        <p:tav tm="0">
                                          <p:val>
                                            <p:fltVal val="0"/>
                                          </p:val>
                                        </p:tav>
                                        <p:tav tm="100000">
                                          <p:val>
                                            <p:strVal val="#ppt_h"/>
                                          </p:val>
                                        </p:tav>
                                      </p:tavLst>
                                    </p:anim>
                                    <p:anim calcmode="lin" valueType="num">
                                      <p:cBhvr>
                                        <p:cTn id="9" dur="1000" fill="hold"/>
                                        <p:tgtEl>
                                          <p:spTgt spid="161794"/>
                                        </p:tgtEl>
                                        <p:attrNameLst>
                                          <p:attrName>style.rotation</p:attrName>
                                        </p:attrNameLst>
                                      </p:cBhvr>
                                      <p:tavLst>
                                        <p:tav tm="0">
                                          <p:val>
                                            <p:fltVal val="90"/>
                                          </p:val>
                                        </p:tav>
                                        <p:tav tm="100000">
                                          <p:val>
                                            <p:fltVal val="0"/>
                                          </p:val>
                                        </p:tav>
                                      </p:tavLst>
                                    </p:anim>
                                    <p:animEffect transition="in" filter="fade">
                                      <p:cBhvr>
                                        <p:cTn id="10" dur="1000"/>
                                        <p:tgtEl>
                                          <p:spTgt spid="16179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nodeType="clickEffect">
                                  <p:stCondLst>
                                    <p:cond delay="0"/>
                                  </p:stCondLst>
                                  <p:childTnLst>
                                    <p:set>
                                      <p:cBhvr>
                                        <p:cTn id="14" dur="1" fill="hold">
                                          <p:stCondLst>
                                            <p:cond delay="0"/>
                                          </p:stCondLst>
                                        </p:cTn>
                                        <p:tgtEl>
                                          <p:spTgt spid="161795"/>
                                        </p:tgtEl>
                                        <p:attrNameLst>
                                          <p:attrName>style.visibility</p:attrName>
                                        </p:attrNameLst>
                                      </p:cBhvr>
                                      <p:to>
                                        <p:strVal val="visible"/>
                                      </p:to>
                                    </p:set>
                                    <p:anim calcmode="lin" valueType="num">
                                      <p:cBhvr additive="base">
                                        <p:cTn id="15" dur="500" fill="hold"/>
                                        <p:tgtEl>
                                          <p:spTgt spid="161795"/>
                                        </p:tgtEl>
                                        <p:attrNameLst>
                                          <p:attrName>ppt_x</p:attrName>
                                        </p:attrNameLst>
                                      </p:cBhvr>
                                      <p:tavLst>
                                        <p:tav tm="0">
                                          <p:val>
                                            <p:strVal val="0-#ppt_w/2"/>
                                          </p:val>
                                        </p:tav>
                                        <p:tav tm="100000">
                                          <p:val>
                                            <p:strVal val="#ppt_x"/>
                                          </p:val>
                                        </p:tav>
                                      </p:tavLst>
                                    </p:anim>
                                    <p:anim calcmode="lin" valueType="num">
                                      <p:cBhvr additive="base">
                                        <p:cTn id="16" dur="500" fill="hold"/>
                                        <p:tgtEl>
                                          <p:spTgt spid="161795"/>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1" fill="hold" nodeType="clickEffect">
                                  <p:stCondLst>
                                    <p:cond delay="0"/>
                                  </p:stCondLst>
                                  <p:childTnLst>
                                    <p:set>
                                      <p:cBhvr>
                                        <p:cTn id="20" dur="1" fill="hold">
                                          <p:stCondLst>
                                            <p:cond delay="0"/>
                                          </p:stCondLst>
                                        </p:cTn>
                                        <p:tgtEl>
                                          <p:spTgt spid="161796"/>
                                        </p:tgtEl>
                                        <p:attrNameLst>
                                          <p:attrName>style.visibility</p:attrName>
                                        </p:attrNameLst>
                                      </p:cBhvr>
                                      <p:to>
                                        <p:strVal val="visible"/>
                                      </p:to>
                                    </p:set>
                                    <p:anim calcmode="lin" valueType="num">
                                      <p:cBhvr additive="base">
                                        <p:cTn id="21" dur="500" fill="hold"/>
                                        <p:tgtEl>
                                          <p:spTgt spid="161796"/>
                                        </p:tgtEl>
                                        <p:attrNameLst>
                                          <p:attrName>ppt_x</p:attrName>
                                        </p:attrNameLst>
                                      </p:cBhvr>
                                      <p:tavLst>
                                        <p:tav tm="0">
                                          <p:val>
                                            <p:strVal val="#ppt_x"/>
                                          </p:val>
                                        </p:tav>
                                        <p:tav tm="100000">
                                          <p:val>
                                            <p:strVal val="#ppt_x"/>
                                          </p:val>
                                        </p:tav>
                                      </p:tavLst>
                                    </p:anim>
                                    <p:anim calcmode="lin" valueType="num">
                                      <p:cBhvr additive="base">
                                        <p:cTn id="22" dur="500" fill="hold"/>
                                        <p:tgtEl>
                                          <p:spTgt spid="16179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endParaRPr lang="en-US" altLang="en-US"/>
          </a:p>
        </p:txBody>
      </p:sp>
      <p:pic>
        <p:nvPicPr>
          <p:cNvPr id="165891" name="Picture 3" descr="tsunami-fake-4[1]"/>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0" y="68263"/>
            <a:ext cx="9144000" cy="6880225"/>
          </a:xfrm>
          <a:noFill/>
        </p:spPr>
      </p:pic>
    </p:spTree>
    <p:extLst>
      <p:ext uri="{BB962C8B-B14F-4D97-AF65-F5344CB8AC3E}">
        <p14:creationId xmlns:p14="http://schemas.microsoft.com/office/powerpoint/2010/main" val="2147362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5891"/>
                                        </p:tgtEl>
                                        <p:attrNameLst>
                                          <p:attrName>style.visibility</p:attrName>
                                        </p:attrNameLst>
                                      </p:cBhvr>
                                      <p:to>
                                        <p:strVal val="visible"/>
                                      </p:to>
                                    </p:set>
                                    <p:anim calcmode="lin" valueType="num">
                                      <p:cBhvr additive="base">
                                        <p:cTn id="7" dur="500" fill="hold"/>
                                        <p:tgtEl>
                                          <p:spTgt spid="165891"/>
                                        </p:tgtEl>
                                        <p:attrNameLst>
                                          <p:attrName>ppt_x</p:attrName>
                                        </p:attrNameLst>
                                      </p:cBhvr>
                                      <p:tavLst>
                                        <p:tav tm="0">
                                          <p:val>
                                            <p:strVal val="#ppt_x"/>
                                          </p:val>
                                        </p:tav>
                                        <p:tav tm="100000">
                                          <p:val>
                                            <p:strVal val="#ppt_x"/>
                                          </p:val>
                                        </p:tav>
                                      </p:tavLst>
                                    </p:anim>
                                    <p:anim calcmode="lin" valueType="num">
                                      <p:cBhvr additive="base">
                                        <p:cTn id="8" dur="500" fill="hold"/>
                                        <p:tgtEl>
                                          <p:spTgt spid="1658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descr="tsunami[1]"/>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79388" y="333375"/>
            <a:ext cx="4032250" cy="6191250"/>
          </a:xfrm>
          <a:noFill/>
        </p:spPr>
      </p:pic>
      <p:pic>
        <p:nvPicPr>
          <p:cNvPr id="167939" name="Picture 3" descr="tsu_05[1]"/>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4427538" y="0"/>
            <a:ext cx="4716462" cy="3429000"/>
          </a:xfrm>
          <a:noFill/>
        </p:spPr>
      </p:pic>
      <p:pic>
        <p:nvPicPr>
          <p:cNvPr id="167940" name="Picture 4" descr="tsunami-6[1]"/>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4427538" y="3762375"/>
            <a:ext cx="4716462" cy="3095625"/>
          </a:xfrm>
          <a:noFill/>
        </p:spPr>
      </p:pic>
      <p:sp>
        <p:nvSpPr>
          <p:cNvPr id="53253" name="Rectangle 5"/>
          <p:cNvSpPr>
            <a:spLocks noChangeArrowheads="1"/>
          </p:cNvSpPr>
          <p:nvPr/>
        </p:nvSpPr>
        <p:spPr bwMode="auto">
          <a:xfrm>
            <a:off x="539750" y="333375"/>
            <a:ext cx="3240088" cy="576263"/>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t>NGUYÊN NHÂN</a:t>
            </a:r>
          </a:p>
        </p:txBody>
      </p:sp>
    </p:spTree>
    <p:extLst>
      <p:ext uri="{BB962C8B-B14F-4D97-AF65-F5344CB8AC3E}">
        <p14:creationId xmlns:p14="http://schemas.microsoft.com/office/powerpoint/2010/main" val="3603589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7938"/>
                                        </p:tgtEl>
                                        <p:attrNameLst>
                                          <p:attrName>style.visibility</p:attrName>
                                        </p:attrNameLst>
                                      </p:cBhvr>
                                      <p:to>
                                        <p:strVal val="visible"/>
                                      </p:to>
                                    </p:set>
                                    <p:anim calcmode="lin" valueType="num">
                                      <p:cBhvr additive="base">
                                        <p:cTn id="7" dur="500" fill="hold"/>
                                        <p:tgtEl>
                                          <p:spTgt spid="167938"/>
                                        </p:tgtEl>
                                        <p:attrNameLst>
                                          <p:attrName>ppt_x</p:attrName>
                                        </p:attrNameLst>
                                      </p:cBhvr>
                                      <p:tavLst>
                                        <p:tav tm="0">
                                          <p:val>
                                            <p:strVal val="#ppt_x"/>
                                          </p:val>
                                        </p:tav>
                                        <p:tav tm="100000">
                                          <p:val>
                                            <p:strVal val="#ppt_x"/>
                                          </p:val>
                                        </p:tav>
                                      </p:tavLst>
                                    </p:anim>
                                    <p:anim calcmode="lin" valueType="num">
                                      <p:cBhvr additive="base">
                                        <p:cTn id="8" dur="500" fill="hold"/>
                                        <p:tgtEl>
                                          <p:spTgt spid="16793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67939"/>
                                        </p:tgtEl>
                                        <p:attrNameLst>
                                          <p:attrName>style.visibility</p:attrName>
                                        </p:attrNameLst>
                                      </p:cBhvr>
                                      <p:to>
                                        <p:strVal val="visible"/>
                                      </p:to>
                                    </p:set>
                                    <p:anim calcmode="lin" valueType="num">
                                      <p:cBhvr additive="base">
                                        <p:cTn id="13" dur="500" fill="hold"/>
                                        <p:tgtEl>
                                          <p:spTgt spid="167939"/>
                                        </p:tgtEl>
                                        <p:attrNameLst>
                                          <p:attrName>ppt_x</p:attrName>
                                        </p:attrNameLst>
                                      </p:cBhvr>
                                      <p:tavLst>
                                        <p:tav tm="0">
                                          <p:val>
                                            <p:strVal val="1+#ppt_w/2"/>
                                          </p:val>
                                        </p:tav>
                                        <p:tav tm="100000">
                                          <p:val>
                                            <p:strVal val="#ppt_x"/>
                                          </p:val>
                                        </p:tav>
                                      </p:tavLst>
                                    </p:anim>
                                    <p:anim calcmode="lin" valueType="num">
                                      <p:cBhvr additive="base">
                                        <p:cTn id="14" dur="500" fill="hold"/>
                                        <p:tgtEl>
                                          <p:spTgt spid="16793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167940"/>
                                        </p:tgtEl>
                                        <p:attrNameLst>
                                          <p:attrName>style.visibility</p:attrName>
                                        </p:attrNameLst>
                                      </p:cBhvr>
                                      <p:to>
                                        <p:strVal val="visible"/>
                                      </p:to>
                                    </p:set>
                                    <p:anim calcmode="lin" valueType="num">
                                      <p:cBhvr additive="base">
                                        <p:cTn id="19" dur="500" fill="hold"/>
                                        <p:tgtEl>
                                          <p:spTgt spid="167940"/>
                                        </p:tgtEl>
                                        <p:attrNameLst>
                                          <p:attrName>ppt_x</p:attrName>
                                        </p:attrNameLst>
                                      </p:cBhvr>
                                      <p:tavLst>
                                        <p:tav tm="0">
                                          <p:val>
                                            <p:strVal val="1+#ppt_w/2"/>
                                          </p:val>
                                        </p:tav>
                                        <p:tav tm="100000">
                                          <p:val>
                                            <p:strVal val="#ppt_x"/>
                                          </p:val>
                                        </p:tav>
                                      </p:tavLst>
                                    </p:anim>
                                    <p:anim calcmode="lin" valueType="num">
                                      <p:cBhvr additive="base">
                                        <p:cTn id="20" dur="500" fill="hold"/>
                                        <p:tgtEl>
                                          <p:spTgt spid="1679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subTitle" idx="1"/>
          </p:nvPr>
        </p:nvSpPr>
        <p:spPr>
          <a:xfrm>
            <a:off x="0" y="0"/>
            <a:ext cx="6172200" cy="6858000"/>
          </a:xfrm>
          <a:noFill/>
          <a:ln w="38100">
            <a:solidFill>
              <a:schemeClr val="tx1"/>
            </a:solidFill>
            <a:miter lim="800000"/>
            <a:headEnd/>
            <a:tailEnd/>
          </a:ln>
        </p:spPr>
        <p:txBody>
          <a:bodyPr/>
          <a:lstStyle/>
          <a:p>
            <a:pPr algn="just" eaLnBrk="1" hangingPunct="1"/>
            <a:r>
              <a:rPr lang="en-US" altLang="en-US" b="1" dirty="0">
                <a:solidFill>
                  <a:srgbClr val="FFFF00"/>
                </a:solidFill>
              </a:rPr>
              <a:t>I/ PHÉP </a:t>
            </a:r>
            <a:r>
              <a:rPr lang="en-US" altLang="en-US" b="1" dirty="0" err="1">
                <a:solidFill>
                  <a:srgbClr val="FFFF00"/>
                </a:solidFill>
              </a:rPr>
              <a:t>BiỆN</a:t>
            </a:r>
            <a:r>
              <a:rPr lang="en-US" altLang="en-US" b="1" dirty="0">
                <a:solidFill>
                  <a:srgbClr val="FFFF00"/>
                </a:solidFill>
              </a:rPr>
              <a:t> CHỨNG VÀ PHÉP </a:t>
            </a:r>
            <a:r>
              <a:rPr lang="en-US" altLang="en-US" b="1" dirty="0" err="1">
                <a:solidFill>
                  <a:srgbClr val="FFFF00"/>
                </a:solidFill>
              </a:rPr>
              <a:t>BiỆN</a:t>
            </a:r>
            <a:r>
              <a:rPr lang="en-US" altLang="en-US" b="1" dirty="0">
                <a:solidFill>
                  <a:srgbClr val="FFFF00"/>
                </a:solidFill>
              </a:rPr>
              <a:t> CHỨNG DUY VẬT</a:t>
            </a:r>
          </a:p>
          <a:p>
            <a:pPr algn="just" eaLnBrk="1" hangingPunct="1"/>
            <a:r>
              <a:rPr lang="en-US" altLang="en-US" dirty="0">
                <a:solidFill>
                  <a:srgbClr val="00FF00"/>
                </a:solidFill>
              </a:rPr>
              <a:t>1/ </a:t>
            </a:r>
            <a:r>
              <a:rPr lang="en-US" altLang="en-US" dirty="0" err="1">
                <a:solidFill>
                  <a:srgbClr val="00FF00"/>
                </a:solidFill>
              </a:rPr>
              <a:t>Phép</a:t>
            </a:r>
            <a:r>
              <a:rPr lang="en-US" altLang="en-US" dirty="0">
                <a:solidFill>
                  <a:srgbClr val="00FF00"/>
                </a:solidFill>
              </a:rPr>
              <a:t> </a:t>
            </a:r>
            <a:r>
              <a:rPr lang="en-US" altLang="en-US" dirty="0" err="1">
                <a:solidFill>
                  <a:srgbClr val="00FF00"/>
                </a:solidFill>
              </a:rPr>
              <a:t>biện</a:t>
            </a:r>
            <a:r>
              <a:rPr lang="en-US" altLang="en-US" dirty="0">
                <a:solidFill>
                  <a:srgbClr val="00FF00"/>
                </a:solidFill>
              </a:rPr>
              <a:t> </a:t>
            </a:r>
            <a:r>
              <a:rPr lang="en-US" altLang="en-US" dirty="0" err="1">
                <a:solidFill>
                  <a:srgbClr val="00FF00"/>
                </a:solidFill>
              </a:rPr>
              <a:t>chứng</a:t>
            </a:r>
            <a:r>
              <a:rPr lang="en-US" altLang="en-US" dirty="0">
                <a:solidFill>
                  <a:srgbClr val="00FF00"/>
                </a:solidFill>
              </a:rPr>
              <a:t> </a:t>
            </a:r>
            <a:r>
              <a:rPr lang="en-US" altLang="en-US" dirty="0" err="1">
                <a:solidFill>
                  <a:srgbClr val="00FF00"/>
                </a:solidFill>
              </a:rPr>
              <a:t>và</a:t>
            </a:r>
            <a:r>
              <a:rPr lang="en-US" altLang="en-US" dirty="0">
                <a:solidFill>
                  <a:srgbClr val="00FF00"/>
                </a:solidFill>
              </a:rPr>
              <a:t> </a:t>
            </a:r>
            <a:r>
              <a:rPr lang="en-US" altLang="en-US" dirty="0" err="1">
                <a:solidFill>
                  <a:srgbClr val="00FF00"/>
                </a:solidFill>
              </a:rPr>
              <a:t>các</a:t>
            </a:r>
            <a:r>
              <a:rPr lang="en-US" altLang="en-US" dirty="0">
                <a:solidFill>
                  <a:srgbClr val="00FF00"/>
                </a:solidFill>
              </a:rPr>
              <a:t> </a:t>
            </a:r>
            <a:r>
              <a:rPr lang="en-US" altLang="en-US" dirty="0" err="1">
                <a:solidFill>
                  <a:srgbClr val="00FF00"/>
                </a:solidFill>
              </a:rPr>
              <a:t>hình</a:t>
            </a:r>
            <a:r>
              <a:rPr lang="en-US" altLang="en-US" dirty="0">
                <a:solidFill>
                  <a:srgbClr val="00FF00"/>
                </a:solidFill>
              </a:rPr>
              <a:t> </a:t>
            </a:r>
            <a:r>
              <a:rPr lang="en-US" altLang="en-US" dirty="0" err="1">
                <a:solidFill>
                  <a:srgbClr val="00FF00"/>
                </a:solidFill>
              </a:rPr>
              <a:t>thức</a:t>
            </a:r>
            <a:r>
              <a:rPr lang="en-US" altLang="en-US" dirty="0">
                <a:solidFill>
                  <a:srgbClr val="00FF00"/>
                </a:solidFill>
              </a:rPr>
              <a:t> </a:t>
            </a:r>
            <a:r>
              <a:rPr lang="en-US" altLang="en-US" dirty="0" err="1">
                <a:solidFill>
                  <a:srgbClr val="00FF00"/>
                </a:solidFill>
              </a:rPr>
              <a:t>cơ</a:t>
            </a:r>
            <a:r>
              <a:rPr lang="en-US" altLang="en-US" dirty="0">
                <a:solidFill>
                  <a:srgbClr val="00FF00"/>
                </a:solidFill>
              </a:rPr>
              <a:t> </a:t>
            </a:r>
            <a:r>
              <a:rPr lang="en-US" altLang="en-US" dirty="0" err="1">
                <a:solidFill>
                  <a:srgbClr val="00FF00"/>
                </a:solidFill>
              </a:rPr>
              <a:t>bản</a:t>
            </a:r>
            <a:r>
              <a:rPr lang="en-US" altLang="en-US" dirty="0">
                <a:solidFill>
                  <a:srgbClr val="00FF00"/>
                </a:solidFill>
              </a:rPr>
              <a:t> </a:t>
            </a:r>
            <a:r>
              <a:rPr lang="en-US" altLang="en-US" dirty="0" err="1">
                <a:solidFill>
                  <a:srgbClr val="00FF00"/>
                </a:solidFill>
              </a:rPr>
              <a:t>của</a:t>
            </a:r>
            <a:r>
              <a:rPr lang="en-US" altLang="en-US" dirty="0">
                <a:solidFill>
                  <a:srgbClr val="00FF00"/>
                </a:solidFill>
              </a:rPr>
              <a:t> </a:t>
            </a:r>
            <a:r>
              <a:rPr lang="en-US" altLang="en-US" dirty="0" err="1">
                <a:solidFill>
                  <a:srgbClr val="00FF00"/>
                </a:solidFill>
              </a:rPr>
              <a:t>phép</a:t>
            </a:r>
            <a:r>
              <a:rPr lang="en-US" altLang="en-US" dirty="0">
                <a:solidFill>
                  <a:srgbClr val="00FF00"/>
                </a:solidFill>
              </a:rPr>
              <a:t> </a:t>
            </a:r>
            <a:r>
              <a:rPr lang="en-US" altLang="en-US" dirty="0" err="1">
                <a:solidFill>
                  <a:srgbClr val="00FF00"/>
                </a:solidFill>
              </a:rPr>
              <a:t>biện</a:t>
            </a:r>
            <a:r>
              <a:rPr lang="en-US" altLang="en-US" dirty="0">
                <a:solidFill>
                  <a:srgbClr val="00FF00"/>
                </a:solidFill>
              </a:rPr>
              <a:t> </a:t>
            </a:r>
            <a:r>
              <a:rPr lang="en-US" altLang="en-US" dirty="0" err="1">
                <a:solidFill>
                  <a:srgbClr val="00FF00"/>
                </a:solidFill>
              </a:rPr>
              <a:t>chứng</a:t>
            </a:r>
            <a:endParaRPr lang="en-US" altLang="en-US" dirty="0">
              <a:solidFill>
                <a:srgbClr val="00FF00"/>
              </a:solidFill>
            </a:endParaRPr>
          </a:p>
          <a:p>
            <a:pPr algn="just" eaLnBrk="1" hangingPunct="1"/>
            <a:r>
              <a:rPr lang="en-US" altLang="en-US" dirty="0"/>
              <a:t>	a/ </a:t>
            </a:r>
            <a:r>
              <a:rPr lang="en-US" altLang="en-US" dirty="0" err="1"/>
              <a:t>Khái</a:t>
            </a:r>
            <a:r>
              <a:rPr lang="en-US" altLang="en-US" dirty="0"/>
              <a:t> </a:t>
            </a:r>
            <a:r>
              <a:rPr lang="en-US" altLang="en-US" dirty="0" err="1"/>
              <a:t>niệm</a:t>
            </a:r>
            <a:r>
              <a:rPr lang="en-US" altLang="en-US" dirty="0"/>
              <a:t> </a:t>
            </a:r>
            <a:r>
              <a:rPr lang="en-US" altLang="en-US" dirty="0" err="1"/>
              <a:t>biện</a:t>
            </a:r>
            <a:r>
              <a:rPr lang="en-US" altLang="en-US" dirty="0"/>
              <a:t> </a:t>
            </a:r>
            <a:r>
              <a:rPr lang="en-US" altLang="en-US" dirty="0" err="1"/>
              <a:t>chứng</a:t>
            </a:r>
            <a:r>
              <a:rPr lang="en-US" altLang="en-US" dirty="0"/>
              <a:t> </a:t>
            </a:r>
            <a:r>
              <a:rPr lang="en-US" altLang="en-US" dirty="0" err="1"/>
              <a:t>và</a:t>
            </a:r>
            <a:r>
              <a:rPr lang="en-US" altLang="en-US" dirty="0"/>
              <a:t> </a:t>
            </a:r>
            <a:r>
              <a:rPr lang="en-US" altLang="en-US" dirty="0" err="1"/>
              <a:t>phép</a:t>
            </a:r>
            <a:r>
              <a:rPr lang="en-US" altLang="en-US" dirty="0"/>
              <a:t> </a:t>
            </a:r>
            <a:r>
              <a:rPr lang="en-US" altLang="en-US" dirty="0" err="1"/>
              <a:t>biện</a:t>
            </a:r>
            <a:r>
              <a:rPr lang="en-US" altLang="en-US" dirty="0"/>
              <a:t> </a:t>
            </a:r>
            <a:r>
              <a:rPr lang="en-US" altLang="en-US" dirty="0" err="1"/>
              <a:t>chứng</a:t>
            </a:r>
            <a:endParaRPr lang="en-US" altLang="en-US" dirty="0"/>
          </a:p>
          <a:p>
            <a:pPr algn="just" eaLnBrk="1" hangingPunct="1"/>
            <a:r>
              <a:rPr lang="en-US" altLang="en-US" dirty="0"/>
              <a:t>	</a:t>
            </a:r>
            <a:r>
              <a:rPr lang="en-US" altLang="en-US" dirty="0">
                <a:solidFill>
                  <a:srgbClr val="00FF00"/>
                </a:solidFill>
              </a:rPr>
              <a:t>+ </a:t>
            </a:r>
            <a:r>
              <a:rPr lang="en-US" altLang="en-US" dirty="0" err="1">
                <a:solidFill>
                  <a:srgbClr val="00FF00"/>
                </a:solidFill>
              </a:rPr>
              <a:t>Biện</a:t>
            </a:r>
            <a:r>
              <a:rPr lang="en-US" altLang="en-US" dirty="0">
                <a:solidFill>
                  <a:srgbClr val="00FF00"/>
                </a:solidFill>
              </a:rPr>
              <a:t> </a:t>
            </a:r>
            <a:r>
              <a:rPr lang="en-US" altLang="en-US" dirty="0" err="1">
                <a:solidFill>
                  <a:srgbClr val="00FF00"/>
                </a:solidFill>
              </a:rPr>
              <a:t>chứng</a:t>
            </a:r>
            <a:r>
              <a:rPr lang="en-US" altLang="en-US" dirty="0">
                <a:solidFill>
                  <a:srgbClr val="00FF00"/>
                </a:solidFill>
              </a:rPr>
              <a:t> </a:t>
            </a:r>
            <a:r>
              <a:rPr lang="en-US" altLang="en-US" dirty="0" err="1">
                <a:solidFill>
                  <a:srgbClr val="00FF00"/>
                </a:solidFill>
              </a:rPr>
              <a:t>là</a:t>
            </a:r>
            <a:r>
              <a:rPr lang="en-US" altLang="en-US" dirty="0">
                <a:solidFill>
                  <a:srgbClr val="00FF00"/>
                </a:solidFill>
              </a:rPr>
              <a:t> </a:t>
            </a:r>
            <a:r>
              <a:rPr lang="en-US" altLang="en-US" dirty="0" err="1">
                <a:solidFill>
                  <a:srgbClr val="00FF00"/>
                </a:solidFill>
              </a:rPr>
              <a:t>gì</a:t>
            </a:r>
            <a:r>
              <a:rPr lang="en-US" altLang="en-US" dirty="0">
                <a:solidFill>
                  <a:srgbClr val="00FF00"/>
                </a:solidFill>
              </a:rPr>
              <a:t>?</a:t>
            </a:r>
          </a:p>
          <a:p>
            <a:pPr algn="just" eaLnBrk="1" hangingPunct="1"/>
            <a:r>
              <a:rPr lang="en-US" altLang="en-US" dirty="0"/>
              <a:t>	- Theo </a:t>
            </a:r>
            <a:r>
              <a:rPr lang="en-US" altLang="en-US" dirty="0" err="1"/>
              <a:t>nghĩa</a:t>
            </a:r>
            <a:r>
              <a:rPr lang="en-US" altLang="en-US" dirty="0"/>
              <a:t> </a:t>
            </a:r>
            <a:r>
              <a:rPr lang="en-US" altLang="en-US" dirty="0" err="1"/>
              <a:t>xưa</a:t>
            </a:r>
            <a:r>
              <a:rPr lang="en-US" altLang="en-US" dirty="0"/>
              <a:t> </a:t>
            </a:r>
            <a:r>
              <a:rPr lang="en-US" altLang="en-US" dirty="0" err="1"/>
              <a:t>thì</a:t>
            </a:r>
            <a:r>
              <a:rPr lang="en-US" altLang="en-US" dirty="0"/>
              <a:t> </a:t>
            </a:r>
            <a:r>
              <a:rPr lang="en-US" altLang="en-US" dirty="0" err="1"/>
              <a:t>biện</a:t>
            </a:r>
            <a:r>
              <a:rPr lang="en-US" altLang="en-US" dirty="0"/>
              <a:t> </a:t>
            </a:r>
            <a:r>
              <a:rPr lang="en-US" altLang="en-US" dirty="0" err="1"/>
              <a:t>chứng</a:t>
            </a:r>
            <a:r>
              <a:rPr lang="en-US" altLang="en-US" dirty="0"/>
              <a:t> </a:t>
            </a:r>
            <a:r>
              <a:rPr lang="en-US" altLang="en-US" dirty="0" err="1"/>
              <a:t>là</a:t>
            </a:r>
            <a:r>
              <a:rPr lang="en-US" altLang="en-US" dirty="0"/>
              <a:t> </a:t>
            </a:r>
            <a:r>
              <a:rPr lang="en-US" altLang="en-US" dirty="0" err="1"/>
              <a:t>nghệ</a:t>
            </a:r>
            <a:r>
              <a:rPr lang="en-US" altLang="en-US" dirty="0"/>
              <a:t> </a:t>
            </a:r>
            <a:r>
              <a:rPr lang="en-US" altLang="en-US" dirty="0" err="1"/>
              <a:t>thuật</a:t>
            </a:r>
            <a:r>
              <a:rPr lang="en-US" altLang="en-US" dirty="0"/>
              <a:t> </a:t>
            </a:r>
            <a:r>
              <a:rPr lang="en-US" altLang="en-US" dirty="0" err="1"/>
              <a:t>tranh</a:t>
            </a:r>
            <a:r>
              <a:rPr lang="en-US" altLang="en-US" dirty="0"/>
              <a:t> </a:t>
            </a:r>
            <a:r>
              <a:rPr lang="en-US" altLang="en-US" dirty="0" err="1"/>
              <a:t>luận</a:t>
            </a:r>
            <a:r>
              <a:rPr lang="en-US" altLang="en-US" dirty="0"/>
              <a:t> </a:t>
            </a:r>
            <a:r>
              <a:rPr lang="en-US" altLang="en-US" dirty="0" err="1"/>
              <a:t>nhằm</a:t>
            </a:r>
            <a:r>
              <a:rPr lang="en-US" altLang="en-US" dirty="0"/>
              <a:t> </a:t>
            </a:r>
            <a:r>
              <a:rPr lang="en-US" altLang="en-US" dirty="0" err="1"/>
              <a:t>tìm</a:t>
            </a:r>
            <a:r>
              <a:rPr lang="en-US" altLang="en-US" dirty="0"/>
              <a:t> </a:t>
            </a:r>
            <a:r>
              <a:rPr lang="en-US" altLang="en-US" dirty="0" err="1"/>
              <a:t>ra</a:t>
            </a:r>
            <a:r>
              <a:rPr lang="en-US" altLang="en-US" dirty="0"/>
              <a:t> </a:t>
            </a:r>
            <a:r>
              <a:rPr lang="en-US" altLang="en-US" dirty="0" err="1"/>
              <a:t>chân</a:t>
            </a:r>
            <a:r>
              <a:rPr lang="en-US" altLang="en-US" dirty="0"/>
              <a:t> </a:t>
            </a:r>
            <a:r>
              <a:rPr lang="en-US" altLang="en-US" dirty="0" err="1"/>
              <a:t>lý</a:t>
            </a:r>
            <a:r>
              <a:rPr lang="en-US" altLang="en-US" dirty="0"/>
              <a:t> </a:t>
            </a:r>
            <a:r>
              <a:rPr lang="en-US" altLang="en-US" dirty="0" err="1"/>
              <a:t>bằng</a:t>
            </a:r>
            <a:r>
              <a:rPr lang="en-US" altLang="en-US" dirty="0"/>
              <a:t> </a:t>
            </a:r>
            <a:r>
              <a:rPr lang="en-US" altLang="en-US" dirty="0" err="1"/>
              <a:t>cách</a:t>
            </a:r>
            <a:r>
              <a:rPr lang="en-US" altLang="en-US" dirty="0"/>
              <a:t> </a:t>
            </a:r>
            <a:r>
              <a:rPr lang="en-US" altLang="en-US" dirty="0" err="1"/>
              <a:t>phát</a:t>
            </a:r>
            <a:r>
              <a:rPr lang="en-US" altLang="en-US" dirty="0"/>
              <a:t> </a:t>
            </a:r>
            <a:r>
              <a:rPr lang="en-US" altLang="en-US" dirty="0" err="1"/>
              <a:t>hiện</a:t>
            </a:r>
            <a:r>
              <a:rPr lang="en-US" altLang="en-US" dirty="0"/>
              <a:t> </a:t>
            </a:r>
            <a:r>
              <a:rPr lang="en-US" altLang="en-US" dirty="0" err="1"/>
              <a:t>các</a:t>
            </a:r>
            <a:r>
              <a:rPr lang="en-US" altLang="en-US" dirty="0"/>
              <a:t> </a:t>
            </a:r>
            <a:r>
              <a:rPr lang="en-US" altLang="en-US" dirty="0" err="1"/>
              <a:t>mâu</a:t>
            </a:r>
            <a:r>
              <a:rPr lang="en-US" altLang="en-US" dirty="0"/>
              <a:t> </a:t>
            </a:r>
            <a:r>
              <a:rPr lang="en-US" altLang="en-US" dirty="0" err="1"/>
              <a:t>thuẫn</a:t>
            </a:r>
            <a:r>
              <a:rPr lang="en-US" altLang="en-US" dirty="0"/>
              <a:t> </a:t>
            </a:r>
            <a:r>
              <a:rPr lang="en-US" altLang="en-US" dirty="0" err="1"/>
              <a:t>trong</a:t>
            </a:r>
            <a:r>
              <a:rPr lang="en-US" altLang="en-US" dirty="0"/>
              <a:t> </a:t>
            </a:r>
            <a:r>
              <a:rPr lang="en-US" altLang="en-US" dirty="0" err="1"/>
              <a:t>lập</a:t>
            </a:r>
            <a:r>
              <a:rPr lang="en-US" altLang="en-US" dirty="0"/>
              <a:t> </a:t>
            </a:r>
            <a:r>
              <a:rPr lang="en-US" altLang="en-US" dirty="0" err="1"/>
              <a:t>luận</a:t>
            </a:r>
            <a:r>
              <a:rPr lang="en-US" altLang="en-US" dirty="0"/>
              <a:t> </a:t>
            </a:r>
            <a:r>
              <a:rPr lang="en-US" altLang="en-US" dirty="0" err="1"/>
              <a:t>của</a:t>
            </a:r>
            <a:r>
              <a:rPr lang="en-US" altLang="en-US" dirty="0"/>
              <a:t> </a:t>
            </a:r>
            <a:r>
              <a:rPr lang="en-US" altLang="en-US" dirty="0" err="1"/>
              <a:t>đối</a:t>
            </a:r>
            <a:r>
              <a:rPr lang="en-US" altLang="en-US" dirty="0"/>
              <a:t> </a:t>
            </a:r>
            <a:r>
              <a:rPr lang="en-US" altLang="en-US" dirty="0" err="1"/>
              <a:t>phương</a:t>
            </a:r>
            <a:r>
              <a:rPr lang="en-US" altLang="en-US" dirty="0"/>
              <a:t>.</a:t>
            </a:r>
          </a:p>
          <a:p>
            <a:pPr algn="just" eaLnBrk="1" hangingPunct="1"/>
            <a:endParaRPr lang="en-US" altLang="en-US" dirty="0"/>
          </a:p>
        </p:txBody>
      </p:sp>
      <p:pic>
        <p:nvPicPr>
          <p:cNvPr id="3" name="Picture 3" descr="PHYLOSOPH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1438" y="304800"/>
            <a:ext cx="243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PHYLOSOPH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2514600"/>
            <a:ext cx="243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PHYLOSOPH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6513" y="4724400"/>
            <a:ext cx="243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 calcmode="lin" valueType="num">
                                      <p:cBhvr additive="base">
                                        <p:cTn id="7" dur="500" fill="hold"/>
                                        <p:tgtEl>
                                          <p:spTgt spid="307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74">
                                            <p:txEl>
                                              <p:pRg st="1" end="1"/>
                                            </p:txEl>
                                          </p:spTgt>
                                        </p:tgtEl>
                                        <p:attrNameLst>
                                          <p:attrName>style.visibility</p:attrName>
                                        </p:attrNameLst>
                                      </p:cBhvr>
                                      <p:to>
                                        <p:strVal val="visible"/>
                                      </p:to>
                                    </p:set>
                                    <p:anim calcmode="lin" valueType="num">
                                      <p:cBhvr additive="base">
                                        <p:cTn id="13" dur="500" fill="hold"/>
                                        <p:tgtEl>
                                          <p:spTgt spid="307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74">
                                            <p:txEl>
                                              <p:pRg st="2" end="2"/>
                                            </p:txEl>
                                          </p:spTgt>
                                        </p:tgtEl>
                                        <p:attrNameLst>
                                          <p:attrName>style.visibility</p:attrName>
                                        </p:attrNameLst>
                                      </p:cBhvr>
                                      <p:to>
                                        <p:strVal val="visible"/>
                                      </p:to>
                                    </p:set>
                                    <p:anim calcmode="lin" valueType="num">
                                      <p:cBhvr additive="base">
                                        <p:cTn id="19" dur="500" fill="hold"/>
                                        <p:tgtEl>
                                          <p:spTgt spid="307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7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074">
                                            <p:txEl>
                                              <p:pRg st="3" end="3"/>
                                            </p:txEl>
                                          </p:spTgt>
                                        </p:tgtEl>
                                        <p:attrNameLst>
                                          <p:attrName>style.visibility</p:attrName>
                                        </p:attrNameLst>
                                      </p:cBhvr>
                                      <p:to>
                                        <p:strVal val="visible"/>
                                      </p:to>
                                    </p:set>
                                    <p:anim calcmode="lin" valueType="num">
                                      <p:cBhvr additive="base">
                                        <p:cTn id="25" dur="500" fill="hold"/>
                                        <p:tgtEl>
                                          <p:spTgt spid="307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7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074">
                                            <p:txEl>
                                              <p:pRg st="4" end="4"/>
                                            </p:txEl>
                                          </p:spTgt>
                                        </p:tgtEl>
                                        <p:attrNameLst>
                                          <p:attrName>style.visibility</p:attrName>
                                        </p:attrNameLst>
                                      </p:cBhvr>
                                      <p:to>
                                        <p:strVal val="visible"/>
                                      </p:to>
                                    </p:set>
                                    <p:anim calcmode="lin" valueType="num">
                                      <p:cBhvr additive="base">
                                        <p:cTn id="31" dur="500" fill="hold"/>
                                        <p:tgtEl>
                                          <p:spTgt spid="307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7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2000"/>
                                        <p:tgtEl>
                                          <p:spTgt spid="3"/>
                                        </p:tgtEl>
                                      </p:cBhvr>
                                    </p:animEffect>
                                  </p:childTnLst>
                                </p:cTn>
                              </p:par>
                              <p:par>
                                <p:cTn id="38" presetID="22" presetClass="entr" presetSubtype="4"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down)">
                                      <p:cBhvr>
                                        <p:cTn id="40" dur="2000"/>
                                        <p:tgtEl>
                                          <p:spTgt spid="4"/>
                                        </p:tgtEl>
                                      </p:cBhvr>
                                    </p:animEffect>
                                  </p:childTnLst>
                                </p:cTn>
                              </p:par>
                              <p:par>
                                <p:cTn id="41" presetID="22" presetClass="entr" presetSubtype="4"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down)">
                                      <p:cBhvr>
                                        <p:cTn id="4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descr="Dead_Bodies_fished_out_from_sea_after_Tsunami_left_its_trial_of_destructio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781425"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7" name="Picture 3" descr="interview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3344863"/>
            <a:ext cx="5940425" cy="351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8" name="Picture 4" descr="CAHZGYWB"/>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4067175" y="260350"/>
            <a:ext cx="4716463" cy="2924175"/>
          </a:xfrm>
          <a:noFill/>
        </p:spPr>
      </p:pic>
      <p:sp>
        <p:nvSpPr>
          <p:cNvPr id="54277" name="Oval 5"/>
          <p:cNvSpPr>
            <a:spLocks noChangeArrowheads="1"/>
          </p:cNvSpPr>
          <p:nvPr/>
        </p:nvSpPr>
        <p:spPr bwMode="auto">
          <a:xfrm>
            <a:off x="323850" y="4581525"/>
            <a:ext cx="2520950" cy="1584325"/>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t>KẾT QUẢ</a:t>
            </a:r>
          </a:p>
        </p:txBody>
      </p:sp>
    </p:spTree>
    <p:extLst>
      <p:ext uri="{BB962C8B-B14F-4D97-AF65-F5344CB8AC3E}">
        <p14:creationId xmlns:p14="http://schemas.microsoft.com/office/powerpoint/2010/main" val="19865386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69986"/>
                                        </p:tgtEl>
                                        <p:attrNameLst>
                                          <p:attrName>style.visibility</p:attrName>
                                        </p:attrNameLst>
                                      </p:cBhvr>
                                      <p:to>
                                        <p:strVal val="visible"/>
                                      </p:to>
                                    </p:set>
                                    <p:anim calcmode="lin" valueType="num">
                                      <p:cBhvr additive="base">
                                        <p:cTn id="7" dur="500" fill="hold"/>
                                        <p:tgtEl>
                                          <p:spTgt spid="169986"/>
                                        </p:tgtEl>
                                        <p:attrNameLst>
                                          <p:attrName>ppt_x</p:attrName>
                                        </p:attrNameLst>
                                      </p:cBhvr>
                                      <p:tavLst>
                                        <p:tav tm="0">
                                          <p:val>
                                            <p:strVal val="#ppt_x"/>
                                          </p:val>
                                        </p:tav>
                                        <p:tav tm="100000">
                                          <p:val>
                                            <p:strVal val="#ppt_x"/>
                                          </p:val>
                                        </p:tav>
                                      </p:tavLst>
                                    </p:anim>
                                    <p:anim calcmode="lin" valueType="num">
                                      <p:cBhvr additive="base">
                                        <p:cTn id="8" dur="500" fill="hold"/>
                                        <p:tgtEl>
                                          <p:spTgt spid="16998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69988"/>
                                        </p:tgtEl>
                                        <p:attrNameLst>
                                          <p:attrName>style.visibility</p:attrName>
                                        </p:attrNameLst>
                                      </p:cBhvr>
                                      <p:to>
                                        <p:strVal val="visible"/>
                                      </p:to>
                                    </p:set>
                                    <p:anim calcmode="lin" valueType="num">
                                      <p:cBhvr additive="base">
                                        <p:cTn id="13" dur="500" fill="hold"/>
                                        <p:tgtEl>
                                          <p:spTgt spid="169988"/>
                                        </p:tgtEl>
                                        <p:attrNameLst>
                                          <p:attrName>ppt_x</p:attrName>
                                        </p:attrNameLst>
                                      </p:cBhvr>
                                      <p:tavLst>
                                        <p:tav tm="0">
                                          <p:val>
                                            <p:strVal val="1+#ppt_w/2"/>
                                          </p:val>
                                        </p:tav>
                                        <p:tav tm="100000">
                                          <p:val>
                                            <p:strVal val="#ppt_x"/>
                                          </p:val>
                                        </p:tav>
                                      </p:tavLst>
                                    </p:anim>
                                    <p:anim calcmode="lin" valueType="num">
                                      <p:cBhvr additive="base">
                                        <p:cTn id="14" dur="500" fill="hold"/>
                                        <p:tgtEl>
                                          <p:spTgt spid="16998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9987"/>
                                        </p:tgtEl>
                                        <p:attrNameLst>
                                          <p:attrName>style.visibility</p:attrName>
                                        </p:attrNameLst>
                                      </p:cBhvr>
                                      <p:to>
                                        <p:strVal val="visible"/>
                                      </p:to>
                                    </p:set>
                                    <p:anim calcmode="lin" valueType="num">
                                      <p:cBhvr additive="base">
                                        <p:cTn id="19" dur="500" fill="hold"/>
                                        <p:tgtEl>
                                          <p:spTgt spid="169987"/>
                                        </p:tgtEl>
                                        <p:attrNameLst>
                                          <p:attrName>ppt_x</p:attrName>
                                        </p:attrNameLst>
                                      </p:cBhvr>
                                      <p:tavLst>
                                        <p:tav tm="0">
                                          <p:val>
                                            <p:strVal val="#ppt_x"/>
                                          </p:val>
                                        </p:tav>
                                        <p:tav tm="100000">
                                          <p:val>
                                            <p:strVal val="#ppt_x"/>
                                          </p:val>
                                        </p:tav>
                                      </p:tavLst>
                                    </p:anim>
                                    <p:anim calcmode="lin" valueType="num">
                                      <p:cBhvr additive="base">
                                        <p:cTn id="20" dur="500" fill="hold"/>
                                        <p:tgtEl>
                                          <p:spTgt spid="1699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subTitle" idx="1"/>
          </p:nvPr>
        </p:nvSpPr>
        <p:spPr>
          <a:xfrm>
            <a:off x="0" y="0"/>
            <a:ext cx="9144000" cy="6858000"/>
          </a:xfrm>
          <a:ln w="38100">
            <a:solidFill>
              <a:schemeClr val="tx1"/>
            </a:solidFill>
            <a:miter lim="800000"/>
            <a:headEnd/>
            <a:tailEnd/>
          </a:ln>
        </p:spPr>
        <p:txBody>
          <a:bodyPr/>
          <a:lstStyle/>
          <a:p>
            <a:pPr eaLnBrk="1" hangingPunct="1"/>
            <a:r>
              <a:rPr lang="en-US" altLang="en-US"/>
              <a:t>Những con cáo sa mạc (Algeria)</a:t>
            </a:r>
          </a:p>
          <a:p>
            <a:pPr eaLnBrk="1" hangingPunct="1"/>
            <a:r>
              <a:rPr lang="en-US" altLang="en-US"/>
              <a:t>Những chú lính chì (Đan Mạch)</a:t>
            </a:r>
          </a:p>
          <a:p>
            <a:pPr eaLnBrk="1" hangingPunct="1"/>
            <a:r>
              <a:rPr lang="en-US" altLang="en-US"/>
              <a:t>Đội bóng vùng Ballan (Slovenia)</a:t>
            </a:r>
          </a:p>
          <a:p>
            <a:pPr eaLnBrk="1" hangingPunct="1"/>
            <a:r>
              <a:rPr lang="en-US" altLang="en-US"/>
              <a:t>Những chiến binh TAEGUK (Hàn Quốc)</a:t>
            </a:r>
          </a:p>
          <a:p>
            <a:pPr eaLnBrk="1" hangingPunct="1"/>
            <a:endParaRPr lang="en-US" altLang="en-US"/>
          </a:p>
        </p:txBody>
      </p:sp>
      <p:pic>
        <p:nvPicPr>
          <p:cNvPr id="55299" name="Picture 2" descr="H:\P11405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7500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descr="44%20Stevie%20Miller%20and%20Martin%20Hughes%20collide%20as%20John%20Tinney%20looks%20on[1]"/>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0" y="0"/>
            <a:ext cx="5943600" cy="6858000"/>
          </a:xfrm>
          <a:noFill/>
        </p:spPr>
      </p:pic>
      <p:sp>
        <p:nvSpPr>
          <p:cNvPr id="172035" name="Rectangle 3"/>
          <p:cNvSpPr>
            <a:spLocks noChangeArrowheads="1"/>
          </p:cNvSpPr>
          <p:nvPr/>
        </p:nvSpPr>
        <p:spPr bwMode="auto">
          <a:xfrm>
            <a:off x="5943600" y="0"/>
            <a:ext cx="3200400" cy="6858000"/>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800"/>
              <a:t>KẾT </a:t>
            </a:r>
          </a:p>
          <a:p>
            <a:pPr algn="ctr"/>
            <a:r>
              <a:rPr lang="en-US" altLang="en-US" sz="4800"/>
              <a:t>QUẢ ?</a:t>
            </a:r>
          </a:p>
        </p:txBody>
      </p:sp>
    </p:spTree>
    <p:extLst>
      <p:ext uri="{BB962C8B-B14F-4D97-AF65-F5344CB8AC3E}">
        <p14:creationId xmlns:p14="http://schemas.microsoft.com/office/powerpoint/2010/main" val="8588352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72034"/>
                                        </p:tgtEl>
                                        <p:attrNameLst>
                                          <p:attrName>style.visibility</p:attrName>
                                        </p:attrNameLst>
                                      </p:cBhvr>
                                      <p:to>
                                        <p:strVal val="visible"/>
                                      </p:to>
                                    </p:set>
                                    <p:animEffect transition="in" filter="wipe(left)">
                                      <p:cBhvr>
                                        <p:cTn id="7" dur="500"/>
                                        <p:tgtEl>
                                          <p:spTgt spid="1720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72035"/>
                                        </p:tgtEl>
                                        <p:attrNameLst>
                                          <p:attrName>style.visibility</p:attrName>
                                        </p:attrNameLst>
                                      </p:cBhvr>
                                      <p:to>
                                        <p:strVal val="visible"/>
                                      </p:to>
                                    </p:set>
                                    <p:animEffect transition="in" filter="wipe(right)">
                                      <p:cBhvr>
                                        <p:cTn id="12" dur="500"/>
                                        <p:tgtEl>
                                          <p:spTgt spid="172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82" name="Rectangle 2"/>
          <p:cNvSpPr>
            <a:spLocks noGrp="1" noChangeArrowheads="1"/>
          </p:cNvSpPr>
          <p:nvPr>
            <p:ph type="body" idx="1"/>
          </p:nvPr>
        </p:nvSpPr>
        <p:spPr>
          <a:xfrm>
            <a:off x="0" y="0"/>
            <a:ext cx="4495800" cy="6858000"/>
          </a:xfrm>
          <a:noFill/>
          <a:ln w="38100">
            <a:solidFill>
              <a:schemeClr val="tx1"/>
            </a:solidFill>
            <a:miter lim="800000"/>
            <a:headEnd/>
            <a:tailEnd/>
          </a:ln>
        </p:spPr>
        <p:txBody>
          <a:bodyPr/>
          <a:lstStyle/>
          <a:p>
            <a:pPr marL="0" indent="465138" algn="just" eaLnBrk="1" hangingPunct="1">
              <a:buFontTx/>
              <a:buNone/>
            </a:pPr>
            <a:r>
              <a:rPr lang="en-US" altLang="en-US" b="1"/>
              <a:t>b/</a:t>
            </a:r>
            <a:r>
              <a:rPr lang="zh-TW" altLang="en-US" b="1">
                <a:ea typeface="新細明體" pitchFamily="18" charset="-120"/>
              </a:rPr>
              <a:t> </a:t>
            </a:r>
            <a:r>
              <a:rPr lang="en-US" altLang="en-US" b="1"/>
              <a:t>QUAN HỆ NHÂN - QUẢ</a:t>
            </a:r>
          </a:p>
          <a:p>
            <a:pPr marL="0" indent="465138" algn="just" eaLnBrk="1" hangingPunct="1">
              <a:buFontTx/>
              <a:buNone/>
            </a:pPr>
            <a:r>
              <a:rPr lang="en-US" altLang="en-US" b="1">
                <a:solidFill>
                  <a:srgbClr val="FFFF00"/>
                </a:solidFill>
              </a:rPr>
              <a:t>+ Thứ nhất, </a:t>
            </a:r>
            <a:r>
              <a:rPr lang="en-US" altLang="en-US">
                <a:solidFill>
                  <a:srgbClr val="00FF00"/>
                </a:solidFill>
              </a:rPr>
              <a:t>nguyên nhân là cái sinh ra kết quả, nên nguyên nhân luôn luôn có trước kết quả, còn kết quả bao giờ cũng xuất hiện sau khi nguyên nhân đã xuất hiện. </a:t>
            </a:r>
          </a:p>
          <a:p>
            <a:pPr marL="0" indent="465138" algn="just" eaLnBrk="1" hangingPunct="1">
              <a:buFontTx/>
              <a:buNone/>
            </a:pPr>
            <a:r>
              <a:rPr lang="en-US" altLang="en-US"/>
              <a:t> Đây là quan hệ có </a:t>
            </a:r>
            <a:r>
              <a:rPr lang="en-US" altLang="en-US" b="1" u="sng">
                <a:solidFill>
                  <a:srgbClr val="00FFFF"/>
                </a:solidFill>
              </a:rPr>
              <a:t>tính nối tiếp</a:t>
            </a:r>
            <a:r>
              <a:rPr lang="en-US" altLang="en-US" u="sng"/>
              <a:t> và </a:t>
            </a:r>
            <a:r>
              <a:rPr lang="en-US" altLang="en-US" b="1" u="sng">
                <a:solidFill>
                  <a:srgbClr val="00FFFF"/>
                </a:solidFill>
              </a:rPr>
              <a:t>tính sản sinh</a:t>
            </a:r>
            <a:r>
              <a:rPr lang="en-US" altLang="en-US" b="1">
                <a:solidFill>
                  <a:srgbClr val="00FFFF"/>
                </a:solidFill>
              </a:rPr>
              <a:t>. </a:t>
            </a:r>
          </a:p>
          <a:p>
            <a:pPr marL="0" indent="465138" algn="just" eaLnBrk="1" hangingPunct="1">
              <a:buFontTx/>
              <a:buNone/>
            </a:pPr>
            <a:endParaRPr lang="en-US" altLang="en-US"/>
          </a:p>
        </p:txBody>
      </p:sp>
      <p:sp>
        <p:nvSpPr>
          <p:cNvPr id="57347" name="TextBox 2"/>
          <p:cNvSpPr txBox="1">
            <a:spLocks noChangeArrowheads="1"/>
          </p:cNvSpPr>
          <p:nvPr/>
        </p:nvSpPr>
        <p:spPr bwMode="auto">
          <a:xfrm>
            <a:off x="5867400" y="2846388"/>
            <a:ext cx="25146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Lửa - khói</a:t>
            </a:r>
          </a:p>
          <a:p>
            <a:pPr eaLnBrk="1" hangingPunct="1"/>
            <a:endParaRPr lang="en-US" altLang="en-US" sz="3200"/>
          </a:p>
        </p:txBody>
      </p:sp>
      <p:pic>
        <p:nvPicPr>
          <p:cNvPr id="57348" name="Picture 5" descr="http://www.xuantrang.com/kmccms/images/stories/lu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387725"/>
            <a:ext cx="28575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7" descr="http://www.tinnhanhblog.com/images/articles/2009_06/6318/u24_kho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1388" y="61913"/>
            <a:ext cx="409575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07135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082">
                                            <p:txEl>
                                              <p:pRg st="1" end="1"/>
                                            </p:txEl>
                                          </p:spTgt>
                                        </p:tgtEl>
                                        <p:attrNameLst>
                                          <p:attrName>style.visibility</p:attrName>
                                        </p:attrNameLst>
                                      </p:cBhvr>
                                      <p:to>
                                        <p:strVal val="visible"/>
                                      </p:to>
                                    </p:set>
                                    <p:anim calcmode="lin" valueType="num">
                                      <p:cBhvr additive="base">
                                        <p:cTn id="7" dur="500" fill="hold"/>
                                        <p:tgtEl>
                                          <p:spTgt spid="17408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08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4082">
                                            <p:txEl>
                                              <p:pRg st="2" end="2"/>
                                            </p:txEl>
                                          </p:spTgt>
                                        </p:tgtEl>
                                        <p:attrNameLst>
                                          <p:attrName>style.visibility</p:attrName>
                                        </p:attrNameLst>
                                      </p:cBhvr>
                                      <p:to>
                                        <p:strVal val="visible"/>
                                      </p:to>
                                    </p:set>
                                    <p:anim calcmode="lin" valueType="num">
                                      <p:cBhvr additive="base">
                                        <p:cTn id="13" dur="500" fill="hold"/>
                                        <p:tgtEl>
                                          <p:spTgt spid="17408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408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subTitle" idx="1"/>
          </p:nvPr>
        </p:nvSpPr>
        <p:spPr>
          <a:xfrm>
            <a:off x="0" y="0"/>
            <a:ext cx="3429000" cy="6858000"/>
          </a:xfrm>
          <a:ln w="38100">
            <a:solidFill>
              <a:schemeClr val="tx1"/>
            </a:solidFill>
          </a:ln>
        </p:spPr>
        <p:txBody>
          <a:bodyPr/>
          <a:lstStyle/>
          <a:p>
            <a:pPr indent="465138" algn="just" eaLnBrk="1" hangingPunct="1">
              <a:defRPr/>
            </a:pPr>
            <a:r>
              <a:rPr lang="en-US">
                <a:solidFill>
                  <a:srgbClr val="00FFFF"/>
                </a:solidFill>
              </a:rPr>
              <a:t>Sự phức tạp của tính sản sinh:</a:t>
            </a:r>
          </a:p>
          <a:p>
            <a:pPr indent="465138" algn="just" eaLnBrk="1" hangingPunct="1">
              <a:defRPr/>
            </a:pPr>
            <a:r>
              <a:rPr lang="en-US">
                <a:solidFill>
                  <a:srgbClr val="FFFF00"/>
                </a:solidFill>
              </a:rPr>
              <a:t>* Một kết quả có thể do nhiều nguyên nhân sinh ra và ngược lại.</a:t>
            </a:r>
          </a:p>
          <a:p>
            <a:pPr indent="465138" algn="just" eaLnBrk="1" hangingPunct="1">
              <a:defRPr/>
            </a:pPr>
            <a:endParaRPr lang="en-US"/>
          </a:p>
          <a:p>
            <a:pPr indent="465138" algn="just" eaLnBrk="1" hangingPunct="1">
              <a:defRPr/>
            </a:pPr>
            <a:r>
              <a:rPr lang="en-US"/>
              <a:t>* Nhiều nguyên nhân tác động cùng chiều hoặc ngược chiều sẽ ảnh hưởng đến kết quả.</a:t>
            </a:r>
          </a:p>
          <a:p>
            <a:pPr eaLnBrk="1" hangingPunct="1">
              <a:defRPr/>
            </a:pPr>
            <a:endParaRPr lang="en-US"/>
          </a:p>
        </p:txBody>
      </p:sp>
      <p:pic>
        <p:nvPicPr>
          <p:cNvPr id="58371" name="Picture 4" descr="http://i185.photobucket.com/albums/x182/bannha/fun%201-8/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738" y="42863"/>
            <a:ext cx="35814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6" descr="http://www.antd.vn/Tianyon/ImageView.aspx?ThumbnailID=390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2975" y="2982913"/>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36933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730">
                                            <p:txEl>
                                              <p:pRg st="0" end="0"/>
                                            </p:txEl>
                                          </p:spTgt>
                                        </p:tgtEl>
                                        <p:attrNameLst>
                                          <p:attrName>style.visibility</p:attrName>
                                        </p:attrNameLst>
                                      </p:cBhvr>
                                      <p:to>
                                        <p:strVal val="visible"/>
                                      </p:to>
                                    </p:set>
                                    <p:anim calcmode="lin" valueType="num">
                                      <p:cBhvr additive="base">
                                        <p:cTn id="7" dur="500" fill="hold"/>
                                        <p:tgtEl>
                                          <p:spTgt spid="737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3730">
                                            <p:txEl>
                                              <p:pRg st="1" end="1"/>
                                            </p:txEl>
                                          </p:spTgt>
                                        </p:tgtEl>
                                        <p:attrNameLst>
                                          <p:attrName>style.visibility</p:attrName>
                                        </p:attrNameLst>
                                      </p:cBhvr>
                                      <p:to>
                                        <p:strVal val="visible"/>
                                      </p:to>
                                    </p:set>
                                    <p:anim calcmode="lin" valueType="num">
                                      <p:cBhvr additive="base">
                                        <p:cTn id="13" dur="500" fill="hold"/>
                                        <p:tgtEl>
                                          <p:spTgt spid="7373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73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3730">
                                            <p:txEl>
                                              <p:pRg st="3" end="3"/>
                                            </p:txEl>
                                          </p:spTgt>
                                        </p:tgtEl>
                                        <p:attrNameLst>
                                          <p:attrName>style.visibility</p:attrName>
                                        </p:attrNameLst>
                                      </p:cBhvr>
                                      <p:to>
                                        <p:strVal val="visible"/>
                                      </p:to>
                                    </p:set>
                                    <p:anim calcmode="lin" valueType="num">
                                      <p:cBhvr additive="base">
                                        <p:cTn id="19" dur="500" fill="hold"/>
                                        <p:tgtEl>
                                          <p:spTgt spid="7373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73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build="p"/>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6130" name="Rectangle 2"/>
          <p:cNvSpPr>
            <a:spLocks noGrp="1" noChangeArrowheads="1"/>
          </p:cNvSpPr>
          <p:nvPr>
            <p:ph type="body" idx="1"/>
          </p:nvPr>
        </p:nvSpPr>
        <p:spPr>
          <a:xfrm>
            <a:off x="0" y="0"/>
            <a:ext cx="9144000" cy="1676400"/>
          </a:xfrm>
          <a:noFill/>
          <a:ln w="38100">
            <a:solidFill>
              <a:srgbClr val="FFFFFF"/>
            </a:solidFill>
            <a:miter lim="800000"/>
            <a:headEnd/>
            <a:tailEnd/>
          </a:ln>
        </p:spPr>
        <p:txBody>
          <a:bodyPr/>
          <a:lstStyle/>
          <a:p>
            <a:pPr marL="0" indent="465138" algn="just" eaLnBrk="1" hangingPunct="1">
              <a:buFontTx/>
              <a:buNone/>
            </a:pPr>
            <a:r>
              <a:rPr lang="en-US" altLang="en-US" b="1">
                <a:solidFill>
                  <a:srgbClr val="FFFF00"/>
                </a:solidFill>
              </a:rPr>
              <a:t>+</a:t>
            </a:r>
            <a:r>
              <a:rPr lang="en-US" altLang="en-US" b="1">
                <a:solidFill>
                  <a:srgbClr val="00FF00"/>
                </a:solidFill>
              </a:rPr>
              <a:t> </a:t>
            </a:r>
            <a:r>
              <a:rPr lang="en-US" altLang="en-US" b="1">
                <a:solidFill>
                  <a:srgbClr val="FFFF00"/>
                </a:solidFill>
              </a:rPr>
              <a:t>Thứ hai,</a:t>
            </a:r>
            <a:r>
              <a:rPr lang="en-US" altLang="en-US">
                <a:solidFill>
                  <a:srgbClr val="FFFF00"/>
                </a:solidFill>
              </a:rPr>
              <a:t> </a:t>
            </a:r>
            <a:r>
              <a:rPr lang="en-US" altLang="en-US">
                <a:solidFill>
                  <a:srgbClr val="00FF00"/>
                </a:solidFill>
              </a:rPr>
              <a:t>sự tác động trở lại của kết quả đối với nguyên nhân</a:t>
            </a:r>
            <a:r>
              <a:rPr lang="en-US" altLang="en-US">
                <a:solidFill>
                  <a:srgbClr val="66FF33"/>
                </a:solidFill>
              </a:rPr>
              <a:t> </a:t>
            </a:r>
            <a:r>
              <a:rPr lang="en-US" altLang="en-US"/>
              <a:t>theo hai hướng: tích cực và tiêu cực.</a:t>
            </a:r>
          </a:p>
          <a:p>
            <a:pPr marL="0" indent="465138" eaLnBrk="1" hangingPunct="1">
              <a:buFontTx/>
              <a:buNone/>
            </a:pPr>
            <a:endParaRPr lang="en-US" altLang="en-US" u="sng">
              <a:solidFill>
                <a:srgbClr val="FFFF00"/>
              </a:solidFill>
            </a:endParaRPr>
          </a:p>
        </p:txBody>
      </p:sp>
      <p:pic>
        <p:nvPicPr>
          <p:cNvPr id="52229" name="Picture 5" descr="http://ttvh.vcmedia.vn/Images/Uploaded/Share/2009/01/20090116111855221/Cong%20Vin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0375"/>
            <a:ext cx="36195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3" name="Picture 9" descr="http://www.hagl.com.vn/hocvien/tintuc/uploads/News/pic/small_1197343516.nv.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6025" y="3722688"/>
            <a:ext cx="238125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5" name="Picture 11" descr="http://giadinh.net.vn/UserFiles/ThanhBinh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4500" y="1295400"/>
            <a:ext cx="36195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68009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6130">
                                            <p:txEl>
                                              <p:pRg st="0" end="0"/>
                                            </p:txEl>
                                          </p:spTgt>
                                        </p:tgtEl>
                                        <p:attrNameLst>
                                          <p:attrName>style.visibility</p:attrName>
                                        </p:attrNameLst>
                                      </p:cBhvr>
                                      <p:to>
                                        <p:strVal val="visible"/>
                                      </p:to>
                                    </p:set>
                                    <p:anim calcmode="lin" valueType="num">
                                      <p:cBhvr additive="base">
                                        <p:cTn id="7" dur="500" fill="hold"/>
                                        <p:tgtEl>
                                          <p:spTgt spid="176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61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5" presetClass="entr" presetSubtype="0" fill="hold" nodeType="clickEffect">
                                  <p:stCondLst>
                                    <p:cond delay="0"/>
                                  </p:stCondLst>
                                  <p:childTnLst>
                                    <p:set>
                                      <p:cBhvr>
                                        <p:cTn id="12" dur="1" fill="hold">
                                          <p:stCondLst>
                                            <p:cond delay="0"/>
                                          </p:stCondLst>
                                        </p:cTn>
                                        <p:tgtEl>
                                          <p:spTgt spid="52229"/>
                                        </p:tgtEl>
                                        <p:attrNameLst>
                                          <p:attrName>style.visibility</p:attrName>
                                        </p:attrNameLst>
                                      </p:cBhvr>
                                      <p:to>
                                        <p:strVal val="visible"/>
                                      </p:to>
                                    </p:set>
                                    <p:anim calcmode="lin" valueType="num">
                                      <p:cBhvr>
                                        <p:cTn id="13" dur="1000" fill="hold"/>
                                        <p:tgtEl>
                                          <p:spTgt spid="52229"/>
                                        </p:tgtEl>
                                        <p:attrNameLst>
                                          <p:attrName>ppt_w</p:attrName>
                                        </p:attrNameLst>
                                      </p:cBhvr>
                                      <p:tavLst>
                                        <p:tav tm="0">
                                          <p:val>
                                            <p:strVal val="#ppt_w*0.70"/>
                                          </p:val>
                                        </p:tav>
                                        <p:tav tm="100000">
                                          <p:val>
                                            <p:strVal val="#ppt_w"/>
                                          </p:val>
                                        </p:tav>
                                      </p:tavLst>
                                    </p:anim>
                                    <p:anim calcmode="lin" valueType="num">
                                      <p:cBhvr>
                                        <p:cTn id="14" dur="1000" fill="hold"/>
                                        <p:tgtEl>
                                          <p:spTgt spid="52229"/>
                                        </p:tgtEl>
                                        <p:attrNameLst>
                                          <p:attrName>ppt_h</p:attrName>
                                        </p:attrNameLst>
                                      </p:cBhvr>
                                      <p:tavLst>
                                        <p:tav tm="0">
                                          <p:val>
                                            <p:strVal val="#ppt_h"/>
                                          </p:val>
                                        </p:tav>
                                        <p:tav tm="100000">
                                          <p:val>
                                            <p:strVal val="#ppt_h"/>
                                          </p:val>
                                        </p:tav>
                                      </p:tavLst>
                                    </p:anim>
                                    <p:animEffect transition="in" filter="fade">
                                      <p:cBhvr>
                                        <p:cTn id="15" dur="1000"/>
                                        <p:tgtEl>
                                          <p:spTgt spid="52229"/>
                                        </p:tgtEl>
                                      </p:cBhvr>
                                    </p:animEffect>
                                  </p:childTnLst>
                                </p:cTn>
                              </p:par>
                              <p:par>
                                <p:cTn id="16" presetID="55" presetClass="entr" presetSubtype="0" fill="hold" nodeType="withEffect">
                                  <p:stCondLst>
                                    <p:cond delay="0"/>
                                  </p:stCondLst>
                                  <p:childTnLst>
                                    <p:set>
                                      <p:cBhvr>
                                        <p:cTn id="17" dur="1" fill="hold">
                                          <p:stCondLst>
                                            <p:cond delay="0"/>
                                          </p:stCondLst>
                                        </p:cTn>
                                        <p:tgtEl>
                                          <p:spTgt spid="52233"/>
                                        </p:tgtEl>
                                        <p:attrNameLst>
                                          <p:attrName>style.visibility</p:attrName>
                                        </p:attrNameLst>
                                      </p:cBhvr>
                                      <p:to>
                                        <p:strVal val="visible"/>
                                      </p:to>
                                    </p:set>
                                    <p:anim calcmode="lin" valueType="num">
                                      <p:cBhvr>
                                        <p:cTn id="18" dur="1000" fill="hold"/>
                                        <p:tgtEl>
                                          <p:spTgt spid="52233"/>
                                        </p:tgtEl>
                                        <p:attrNameLst>
                                          <p:attrName>ppt_w</p:attrName>
                                        </p:attrNameLst>
                                      </p:cBhvr>
                                      <p:tavLst>
                                        <p:tav tm="0">
                                          <p:val>
                                            <p:strVal val="#ppt_w*0.70"/>
                                          </p:val>
                                        </p:tav>
                                        <p:tav tm="100000">
                                          <p:val>
                                            <p:strVal val="#ppt_w"/>
                                          </p:val>
                                        </p:tav>
                                      </p:tavLst>
                                    </p:anim>
                                    <p:anim calcmode="lin" valueType="num">
                                      <p:cBhvr>
                                        <p:cTn id="19" dur="1000" fill="hold"/>
                                        <p:tgtEl>
                                          <p:spTgt spid="52233"/>
                                        </p:tgtEl>
                                        <p:attrNameLst>
                                          <p:attrName>ppt_h</p:attrName>
                                        </p:attrNameLst>
                                      </p:cBhvr>
                                      <p:tavLst>
                                        <p:tav tm="0">
                                          <p:val>
                                            <p:strVal val="#ppt_h"/>
                                          </p:val>
                                        </p:tav>
                                        <p:tav tm="100000">
                                          <p:val>
                                            <p:strVal val="#ppt_h"/>
                                          </p:val>
                                        </p:tav>
                                      </p:tavLst>
                                    </p:anim>
                                    <p:animEffect transition="in" filter="fade">
                                      <p:cBhvr>
                                        <p:cTn id="20" dur="1000"/>
                                        <p:tgtEl>
                                          <p:spTgt spid="52233"/>
                                        </p:tgtEl>
                                      </p:cBhvr>
                                    </p:animEffect>
                                  </p:childTnLst>
                                </p:cTn>
                              </p:par>
                              <p:par>
                                <p:cTn id="21" presetID="55" presetClass="entr" presetSubtype="0" fill="hold" nodeType="withEffect">
                                  <p:stCondLst>
                                    <p:cond delay="0"/>
                                  </p:stCondLst>
                                  <p:childTnLst>
                                    <p:set>
                                      <p:cBhvr>
                                        <p:cTn id="22" dur="1" fill="hold">
                                          <p:stCondLst>
                                            <p:cond delay="0"/>
                                          </p:stCondLst>
                                        </p:cTn>
                                        <p:tgtEl>
                                          <p:spTgt spid="52235"/>
                                        </p:tgtEl>
                                        <p:attrNameLst>
                                          <p:attrName>style.visibility</p:attrName>
                                        </p:attrNameLst>
                                      </p:cBhvr>
                                      <p:to>
                                        <p:strVal val="visible"/>
                                      </p:to>
                                    </p:set>
                                    <p:anim calcmode="lin" valueType="num">
                                      <p:cBhvr>
                                        <p:cTn id="23" dur="1000" fill="hold"/>
                                        <p:tgtEl>
                                          <p:spTgt spid="52235"/>
                                        </p:tgtEl>
                                        <p:attrNameLst>
                                          <p:attrName>ppt_w</p:attrName>
                                        </p:attrNameLst>
                                      </p:cBhvr>
                                      <p:tavLst>
                                        <p:tav tm="0">
                                          <p:val>
                                            <p:strVal val="#ppt_w*0.70"/>
                                          </p:val>
                                        </p:tav>
                                        <p:tav tm="100000">
                                          <p:val>
                                            <p:strVal val="#ppt_w"/>
                                          </p:val>
                                        </p:tav>
                                      </p:tavLst>
                                    </p:anim>
                                    <p:anim calcmode="lin" valueType="num">
                                      <p:cBhvr>
                                        <p:cTn id="24" dur="1000" fill="hold"/>
                                        <p:tgtEl>
                                          <p:spTgt spid="52235"/>
                                        </p:tgtEl>
                                        <p:attrNameLst>
                                          <p:attrName>ppt_h</p:attrName>
                                        </p:attrNameLst>
                                      </p:cBhvr>
                                      <p:tavLst>
                                        <p:tav tm="0">
                                          <p:val>
                                            <p:strVal val="#ppt_h"/>
                                          </p:val>
                                        </p:tav>
                                        <p:tav tm="100000">
                                          <p:val>
                                            <p:strVal val="#ppt_h"/>
                                          </p:val>
                                        </p:tav>
                                      </p:tavLst>
                                    </p:anim>
                                    <p:animEffect transition="in" filter="fade">
                                      <p:cBhvr>
                                        <p:cTn id="25" dur="1000"/>
                                        <p:tgtEl>
                                          <p:spTgt spid="52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subTitle" idx="1"/>
          </p:nvPr>
        </p:nvSpPr>
        <p:spPr>
          <a:xfrm>
            <a:off x="0" y="0"/>
            <a:ext cx="9144000" cy="3505200"/>
          </a:xfrm>
          <a:ln w="38100">
            <a:solidFill>
              <a:schemeClr val="tx1"/>
            </a:solidFill>
          </a:ln>
        </p:spPr>
        <p:txBody>
          <a:bodyPr/>
          <a:lstStyle/>
          <a:p>
            <a:pPr indent="465138" algn="just" eaLnBrk="1" hangingPunct="1">
              <a:defRPr/>
            </a:pPr>
            <a:r>
              <a:rPr lang="en-US" b="1">
                <a:solidFill>
                  <a:srgbClr val="FFFF00"/>
                </a:solidFill>
              </a:rPr>
              <a:t>+</a:t>
            </a:r>
            <a:r>
              <a:rPr lang="en-US">
                <a:solidFill>
                  <a:srgbClr val="00FF00"/>
                </a:solidFill>
              </a:rPr>
              <a:t> </a:t>
            </a:r>
            <a:r>
              <a:rPr lang="en-US" b="1">
                <a:solidFill>
                  <a:srgbClr val="FFFF00"/>
                </a:solidFill>
              </a:rPr>
              <a:t>Thứ ba, </a:t>
            </a:r>
            <a:r>
              <a:rPr lang="en-US">
                <a:solidFill>
                  <a:srgbClr val="00FF00"/>
                </a:solidFill>
              </a:rPr>
              <a:t>nguyên nhân và kết quả có thể thay đổi vị trí cho nhau.</a:t>
            </a:r>
          </a:p>
          <a:p>
            <a:pPr indent="465138" algn="just" eaLnBrk="1" hangingPunct="1">
              <a:defRPr/>
            </a:pPr>
            <a:r>
              <a:rPr lang="en-US"/>
              <a:t>Dây chuyền nguyên nhân và kết quả là vô tận có thể chuyển hoá cho nhau, </a:t>
            </a:r>
            <a:r>
              <a:rPr lang="en-US">
                <a:solidFill>
                  <a:srgbClr val="FFFF00"/>
                </a:solidFill>
              </a:rPr>
              <a:t>còn một hiện tượng nào đấy đuợc coi là nguyên nhân hay kết quả bao giờ cũng ở trong một quan hệ xác định cụ thể</a:t>
            </a:r>
          </a:p>
          <a:p>
            <a:pPr eaLnBrk="1" hangingPunct="1">
              <a:defRPr/>
            </a:pPr>
            <a:endParaRPr lang="en-US"/>
          </a:p>
        </p:txBody>
      </p:sp>
      <p:pic>
        <p:nvPicPr>
          <p:cNvPr id="53253" name="Picture 5" descr="See full size imag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38" y="5540375"/>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7" descr="See full size imag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338" y="4549775"/>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Picture 9" descr="See full size imag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6738" y="5540375"/>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9" name="Picture 11" descr="See full size imag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338" y="4092575"/>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1" name="Picture 13" descr="See full size imag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138" y="5006975"/>
            <a:ext cx="12858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3" name="Picture 15" descr="See full size imag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3738" y="5311775"/>
            <a:ext cx="12858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5" name="Picture 17" descr="See full size imag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3538" y="4702175"/>
            <a:ext cx="12858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7" name="Picture 19" descr="See full size imag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2863" y="3635375"/>
            <a:ext cx="12858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9604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1" fill="hold" nodeType="clickEffect">
                                  <p:stCondLst>
                                    <p:cond delay="0"/>
                                  </p:stCondLst>
                                  <p:childTnLst>
                                    <p:anim calcmode="lin" valueType="num">
                                      <p:cBhvr additive="base">
                                        <p:cTn id="6" dur="500"/>
                                        <p:tgtEl>
                                          <p:spTgt spid="53253"/>
                                        </p:tgtEl>
                                        <p:attrNameLst>
                                          <p:attrName>ppt_x</p:attrName>
                                        </p:attrNameLst>
                                      </p:cBhvr>
                                      <p:tavLst>
                                        <p:tav tm="0">
                                          <p:val>
                                            <p:strVal val="ppt_x"/>
                                          </p:val>
                                        </p:tav>
                                        <p:tav tm="100000">
                                          <p:val>
                                            <p:strVal val="ppt_x"/>
                                          </p:val>
                                        </p:tav>
                                      </p:tavLst>
                                    </p:anim>
                                    <p:anim calcmode="lin" valueType="num">
                                      <p:cBhvr additive="base">
                                        <p:cTn id="7" dur="500"/>
                                        <p:tgtEl>
                                          <p:spTgt spid="53253"/>
                                        </p:tgtEl>
                                        <p:attrNameLst>
                                          <p:attrName>ppt_y</p:attrName>
                                        </p:attrNameLst>
                                      </p:cBhvr>
                                      <p:tavLst>
                                        <p:tav tm="0">
                                          <p:val>
                                            <p:strVal val="ppt_y"/>
                                          </p:val>
                                        </p:tav>
                                        <p:tav tm="100000">
                                          <p:val>
                                            <p:strVal val="0-ppt_h/2"/>
                                          </p:val>
                                        </p:tav>
                                      </p:tavLst>
                                    </p:anim>
                                    <p:set>
                                      <p:cBhvr>
                                        <p:cTn id="8" dur="1" fill="hold">
                                          <p:stCondLst>
                                            <p:cond delay="499"/>
                                          </p:stCondLst>
                                        </p:cTn>
                                        <p:tgtEl>
                                          <p:spTgt spid="53253"/>
                                        </p:tgtEl>
                                        <p:attrNameLst>
                                          <p:attrName>style.visibility</p:attrName>
                                        </p:attrNameLst>
                                      </p:cBhvr>
                                      <p:to>
                                        <p:strVal val="hidden"/>
                                      </p:to>
                                    </p:set>
                                  </p:childTnLst>
                                </p:cTn>
                              </p:par>
                              <p:par>
                                <p:cTn id="9" presetID="2" presetClass="exit" presetSubtype="1" fill="hold" nodeType="withEffect">
                                  <p:stCondLst>
                                    <p:cond delay="0"/>
                                  </p:stCondLst>
                                  <p:childTnLst>
                                    <p:anim calcmode="lin" valueType="num">
                                      <p:cBhvr additive="base">
                                        <p:cTn id="10" dur="500"/>
                                        <p:tgtEl>
                                          <p:spTgt spid="53263"/>
                                        </p:tgtEl>
                                        <p:attrNameLst>
                                          <p:attrName>ppt_x</p:attrName>
                                        </p:attrNameLst>
                                      </p:cBhvr>
                                      <p:tavLst>
                                        <p:tav tm="0">
                                          <p:val>
                                            <p:strVal val="ppt_x"/>
                                          </p:val>
                                        </p:tav>
                                        <p:tav tm="100000">
                                          <p:val>
                                            <p:strVal val="ppt_x"/>
                                          </p:val>
                                        </p:tav>
                                      </p:tavLst>
                                    </p:anim>
                                    <p:anim calcmode="lin" valueType="num">
                                      <p:cBhvr additive="base">
                                        <p:cTn id="11" dur="500"/>
                                        <p:tgtEl>
                                          <p:spTgt spid="53263"/>
                                        </p:tgtEl>
                                        <p:attrNameLst>
                                          <p:attrName>ppt_y</p:attrName>
                                        </p:attrNameLst>
                                      </p:cBhvr>
                                      <p:tavLst>
                                        <p:tav tm="0">
                                          <p:val>
                                            <p:strVal val="ppt_y"/>
                                          </p:val>
                                        </p:tav>
                                        <p:tav tm="100000">
                                          <p:val>
                                            <p:strVal val="0-ppt_h/2"/>
                                          </p:val>
                                        </p:tav>
                                      </p:tavLst>
                                    </p:anim>
                                    <p:set>
                                      <p:cBhvr>
                                        <p:cTn id="12" dur="1" fill="hold">
                                          <p:stCondLst>
                                            <p:cond delay="499"/>
                                          </p:stCondLst>
                                        </p:cTn>
                                        <p:tgtEl>
                                          <p:spTgt spid="53263"/>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53257"/>
                                        </p:tgtEl>
                                        <p:attrNameLst>
                                          <p:attrName>ppt_x</p:attrName>
                                        </p:attrNameLst>
                                      </p:cBhvr>
                                      <p:tavLst>
                                        <p:tav tm="0">
                                          <p:val>
                                            <p:strVal val="ppt_x"/>
                                          </p:val>
                                        </p:tav>
                                        <p:tav tm="100000">
                                          <p:val>
                                            <p:strVal val="ppt_x"/>
                                          </p:val>
                                        </p:tav>
                                      </p:tavLst>
                                    </p:anim>
                                    <p:anim calcmode="lin" valueType="num">
                                      <p:cBhvr additive="base">
                                        <p:cTn id="15" dur="500"/>
                                        <p:tgtEl>
                                          <p:spTgt spid="53257"/>
                                        </p:tgtEl>
                                        <p:attrNameLst>
                                          <p:attrName>ppt_y</p:attrName>
                                        </p:attrNameLst>
                                      </p:cBhvr>
                                      <p:tavLst>
                                        <p:tav tm="0">
                                          <p:val>
                                            <p:strVal val="ppt_y"/>
                                          </p:val>
                                        </p:tav>
                                        <p:tav tm="100000">
                                          <p:val>
                                            <p:strVal val="1+ppt_h/2"/>
                                          </p:val>
                                        </p:tav>
                                      </p:tavLst>
                                    </p:anim>
                                    <p:set>
                                      <p:cBhvr>
                                        <p:cTn id="16" dur="1" fill="hold">
                                          <p:stCondLst>
                                            <p:cond delay="499"/>
                                          </p:stCondLst>
                                        </p:cTn>
                                        <p:tgtEl>
                                          <p:spTgt spid="53257"/>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53265"/>
                                        </p:tgtEl>
                                        <p:attrNameLst>
                                          <p:attrName>ppt_x</p:attrName>
                                        </p:attrNameLst>
                                      </p:cBhvr>
                                      <p:tavLst>
                                        <p:tav tm="0">
                                          <p:val>
                                            <p:strVal val="ppt_x"/>
                                          </p:val>
                                        </p:tav>
                                        <p:tav tm="100000">
                                          <p:val>
                                            <p:strVal val="ppt_x"/>
                                          </p:val>
                                        </p:tav>
                                      </p:tavLst>
                                    </p:anim>
                                    <p:anim calcmode="lin" valueType="num">
                                      <p:cBhvr additive="base">
                                        <p:cTn id="19" dur="500"/>
                                        <p:tgtEl>
                                          <p:spTgt spid="53265"/>
                                        </p:tgtEl>
                                        <p:attrNameLst>
                                          <p:attrName>ppt_y</p:attrName>
                                        </p:attrNameLst>
                                      </p:cBhvr>
                                      <p:tavLst>
                                        <p:tav tm="0">
                                          <p:val>
                                            <p:strVal val="ppt_y"/>
                                          </p:val>
                                        </p:tav>
                                        <p:tav tm="100000">
                                          <p:val>
                                            <p:strVal val="1+ppt_h/2"/>
                                          </p:val>
                                        </p:tav>
                                      </p:tavLst>
                                    </p:anim>
                                    <p:set>
                                      <p:cBhvr>
                                        <p:cTn id="20" dur="1" fill="hold">
                                          <p:stCondLst>
                                            <p:cond delay="499"/>
                                          </p:stCondLst>
                                        </p:cTn>
                                        <p:tgtEl>
                                          <p:spTgt spid="53265"/>
                                        </p:tgtEl>
                                        <p:attrNameLst>
                                          <p:attrName>style.visibility</p:attrName>
                                        </p:attrNameLst>
                                      </p:cBhvr>
                                      <p:to>
                                        <p:strVal val="hidden"/>
                                      </p:to>
                                    </p:set>
                                  </p:childTnLst>
                                </p:cTn>
                              </p:par>
                              <p:par>
                                <p:cTn id="21" presetID="2" presetClass="exit" presetSubtype="1" fill="hold" nodeType="withEffect">
                                  <p:stCondLst>
                                    <p:cond delay="0"/>
                                  </p:stCondLst>
                                  <p:childTnLst>
                                    <p:anim calcmode="lin" valueType="num">
                                      <p:cBhvr additive="base">
                                        <p:cTn id="22" dur="500"/>
                                        <p:tgtEl>
                                          <p:spTgt spid="53259"/>
                                        </p:tgtEl>
                                        <p:attrNameLst>
                                          <p:attrName>ppt_x</p:attrName>
                                        </p:attrNameLst>
                                      </p:cBhvr>
                                      <p:tavLst>
                                        <p:tav tm="0">
                                          <p:val>
                                            <p:strVal val="ppt_x"/>
                                          </p:val>
                                        </p:tav>
                                        <p:tav tm="100000">
                                          <p:val>
                                            <p:strVal val="ppt_x"/>
                                          </p:val>
                                        </p:tav>
                                      </p:tavLst>
                                    </p:anim>
                                    <p:anim calcmode="lin" valueType="num">
                                      <p:cBhvr additive="base">
                                        <p:cTn id="23" dur="500"/>
                                        <p:tgtEl>
                                          <p:spTgt spid="53259"/>
                                        </p:tgtEl>
                                        <p:attrNameLst>
                                          <p:attrName>ppt_y</p:attrName>
                                        </p:attrNameLst>
                                      </p:cBhvr>
                                      <p:tavLst>
                                        <p:tav tm="0">
                                          <p:val>
                                            <p:strVal val="ppt_y"/>
                                          </p:val>
                                        </p:tav>
                                        <p:tav tm="100000">
                                          <p:val>
                                            <p:strVal val="0-ppt_h/2"/>
                                          </p:val>
                                        </p:tav>
                                      </p:tavLst>
                                    </p:anim>
                                    <p:set>
                                      <p:cBhvr>
                                        <p:cTn id="24" dur="1" fill="hold">
                                          <p:stCondLst>
                                            <p:cond delay="499"/>
                                          </p:stCondLst>
                                        </p:cTn>
                                        <p:tgtEl>
                                          <p:spTgt spid="53259"/>
                                        </p:tgtEl>
                                        <p:attrNameLst>
                                          <p:attrName>style.visibility</p:attrName>
                                        </p:attrNameLst>
                                      </p:cBhvr>
                                      <p:to>
                                        <p:strVal val="hidden"/>
                                      </p:to>
                                    </p:set>
                                  </p:childTnLst>
                                </p:cTn>
                              </p:par>
                              <p:par>
                                <p:cTn id="25" presetID="2" presetClass="exit" presetSubtype="1" fill="hold" nodeType="withEffect">
                                  <p:stCondLst>
                                    <p:cond delay="0"/>
                                  </p:stCondLst>
                                  <p:childTnLst>
                                    <p:anim calcmode="lin" valueType="num">
                                      <p:cBhvr additive="base">
                                        <p:cTn id="26" dur="500"/>
                                        <p:tgtEl>
                                          <p:spTgt spid="53267"/>
                                        </p:tgtEl>
                                        <p:attrNameLst>
                                          <p:attrName>ppt_x</p:attrName>
                                        </p:attrNameLst>
                                      </p:cBhvr>
                                      <p:tavLst>
                                        <p:tav tm="0">
                                          <p:val>
                                            <p:strVal val="ppt_x"/>
                                          </p:val>
                                        </p:tav>
                                        <p:tav tm="100000">
                                          <p:val>
                                            <p:strVal val="ppt_x"/>
                                          </p:val>
                                        </p:tav>
                                      </p:tavLst>
                                    </p:anim>
                                    <p:anim calcmode="lin" valueType="num">
                                      <p:cBhvr additive="base">
                                        <p:cTn id="27" dur="500"/>
                                        <p:tgtEl>
                                          <p:spTgt spid="53267"/>
                                        </p:tgtEl>
                                        <p:attrNameLst>
                                          <p:attrName>ppt_y</p:attrName>
                                        </p:attrNameLst>
                                      </p:cBhvr>
                                      <p:tavLst>
                                        <p:tav tm="0">
                                          <p:val>
                                            <p:strVal val="ppt_y"/>
                                          </p:val>
                                        </p:tav>
                                        <p:tav tm="100000">
                                          <p:val>
                                            <p:strVal val="0-ppt_h/2"/>
                                          </p:val>
                                        </p:tav>
                                      </p:tavLst>
                                    </p:anim>
                                    <p:set>
                                      <p:cBhvr>
                                        <p:cTn id="28" dur="1" fill="hold">
                                          <p:stCondLst>
                                            <p:cond delay="499"/>
                                          </p:stCondLst>
                                        </p:cTn>
                                        <p:tgtEl>
                                          <p:spTgt spid="53267"/>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xit" presetSubtype="1" fill="hold" nodeType="clickEffect">
                                  <p:stCondLst>
                                    <p:cond delay="0"/>
                                  </p:stCondLst>
                                  <p:childTnLst>
                                    <p:anim calcmode="lin" valueType="num">
                                      <p:cBhvr additive="base">
                                        <p:cTn id="32" dur="500"/>
                                        <p:tgtEl>
                                          <p:spTgt spid="53253"/>
                                        </p:tgtEl>
                                        <p:attrNameLst>
                                          <p:attrName>ppt_x</p:attrName>
                                        </p:attrNameLst>
                                      </p:cBhvr>
                                      <p:tavLst>
                                        <p:tav tm="0">
                                          <p:val>
                                            <p:strVal val="ppt_x"/>
                                          </p:val>
                                        </p:tav>
                                        <p:tav tm="100000">
                                          <p:val>
                                            <p:strVal val="ppt_x"/>
                                          </p:val>
                                        </p:tav>
                                      </p:tavLst>
                                    </p:anim>
                                    <p:anim calcmode="lin" valueType="num">
                                      <p:cBhvr additive="base">
                                        <p:cTn id="33" dur="500"/>
                                        <p:tgtEl>
                                          <p:spTgt spid="53253"/>
                                        </p:tgtEl>
                                        <p:attrNameLst>
                                          <p:attrName>ppt_y</p:attrName>
                                        </p:attrNameLst>
                                      </p:cBhvr>
                                      <p:tavLst>
                                        <p:tav tm="0">
                                          <p:val>
                                            <p:strVal val="ppt_y"/>
                                          </p:val>
                                        </p:tav>
                                        <p:tav tm="100000">
                                          <p:val>
                                            <p:strVal val="0-ppt_h/2"/>
                                          </p:val>
                                        </p:tav>
                                      </p:tavLst>
                                    </p:anim>
                                    <p:set>
                                      <p:cBhvr>
                                        <p:cTn id="34" dur="1" fill="hold">
                                          <p:stCondLst>
                                            <p:cond delay="499"/>
                                          </p:stCondLst>
                                        </p:cTn>
                                        <p:tgtEl>
                                          <p:spTgt spid="53253"/>
                                        </p:tgtEl>
                                        <p:attrNameLst>
                                          <p:attrName>style.visibility</p:attrName>
                                        </p:attrNameLst>
                                      </p:cBhvr>
                                      <p:to>
                                        <p:strVal val="hidden"/>
                                      </p:to>
                                    </p:set>
                                  </p:childTnLst>
                                </p:cTn>
                              </p:par>
                              <p:par>
                                <p:cTn id="35" presetID="2" presetClass="exit" presetSubtype="1" fill="hold" nodeType="withEffect">
                                  <p:stCondLst>
                                    <p:cond delay="0"/>
                                  </p:stCondLst>
                                  <p:childTnLst>
                                    <p:anim calcmode="lin" valueType="num">
                                      <p:cBhvr additive="base">
                                        <p:cTn id="36" dur="500"/>
                                        <p:tgtEl>
                                          <p:spTgt spid="53261"/>
                                        </p:tgtEl>
                                        <p:attrNameLst>
                                          <p:attrName>ppt_x</p:attrName>
                                        </p:attrNameLst>
                                      </p:cBhvr>
                                      <p:tavLst>
                                        <p:tav tm="0">
                                          <p:val>
                                            <p:strVal val="ppt_x"/>
                                          </p:val>
                                        </p:tav>
                                        <p:tav tm="100000">
                                          <p:val>
                                            <p:strVal val="ppt_x"/>
                                          </p:val>
                                        </p:tav>
                                      </p:tavLst>
                                    </p:anim>
                                    <p:anim calcmode="lin" valueType="num">
                                      <p:cBhvr additive="base">
                                        <p:cTn id="37" dur="500"/>
                                        <p:tgtEl>
                                          <p:spTgt spid="53261"/>
                                        </p:tgtEl>
                                        <p:attrNameLst>
                                          <p:attrName>ppt_y</p:attrName>
                                        </p:attrNameLst>
                                      </p:cBhvr>
                                      <p:tavLst>
                                        <p:tav tm="0">
                                          <p:val>
                                            <p:strVal val="ppt_y"/>
                                          </p:val>
                                        </p:tav>
                                        <p:tav tm="100000">
                                          <p:val>
                                            <p:strVal val="0-ppt_h/2"/>
                                          </p:val>
                                        </p:tav>
                                      </p:tavLst>
                                    </p:anim>
                                    <p:set>
                                      <p:cBhvr>
                                        <p:cTn id="38" dur="1" fill="hold">
                                          <p:stCondLst>
                                            <p:cond delay="499"/>
                                          </p:stCondLst>
                                        </p:cTn>
                                        <p:tgtEl>
                                          <p:spTgt spid="53261"/>
                                        </p:tgtEl>
                                        <p:attrNameLst>
                                          <p:attrName>style.visibility</p:attrName>
                                        </p:attrNameLst>
                                      </p:cBhvr>
                                      <p:to>
                                        <p:strVal val="hidden"/>
                                      </p:to>
                                    </p:set>
                                  </p:childTnLst>
                                </p:cTn>
                              </p:par>
                              <p:par>
                                <p:cTn id="39" presetID="2" presetClass="exit" presetSubtype="1" fill="hold" nodeType="withEffect">
                                  <p:stCondLst>
                                    <p:cond delay="0"/>
                                  </p:stCondLst>
                                  <p:childTnLst>
                                    <p:anim calcmode="lin" valueType="num">
                                      <p:cBhvr additive="base">
                                        <p:cTn id="40" dur="500"/>
                                        <p:tgtEl>
                                          <p:spTgt spid="53255"/>
                                        </p:tgtEl>
                                        <p:attrNameLst>
                                          <p:attrName>ppt_x</p:attrName>
                                        </p:attrNameLst>
                                      </p:cBhvr>
                                      <p:tavLst>
                                        <p:tav tm="0">
                                          <p:val>
                                            <p:strVal val="ppt_x"/>
                                          </p:val>
                                        </p:tav>
                                        <p:tav tm="100000">
                                          <p:val>
                                            <p:strVal val="ppt_x"/>
                                          </p:val>
                                        </p:tav>
                                      </p:tavLst>
                                    </p:anim>
                                    <p:anim calcmode="lin" valueType="num">
                                      <p:cBhvr additive="base">
                                        <p:cTn id="41" dur="500"/>
                                        <p:tgtEl>
                                          <p:spTgt spid="53255"/>
                                        </p:tgtEl>
                                        <p:attrNameLst>
                                          <p:attrName>ppt_y</p:attrName>
                                        </p:attrNameLst>
                                      </p:cBhvr>
                                      <p:tavLst>
                                        <p:tav tm="0">
                                          <p:val>
                                            <p:strVal val="ppt_y"/>
                                          </p:val>
                                        </p:tav>
                                        <p:tav tm="100000">
                                          <p:val>
                                            <p:strVal val="0-ppt_h/2"/>
                                          </p:val>
                                        </p:tav>
                                      </p:tavLst>
                                    </p:anim>
                                    <p:set>
                                      <p:cBhvr>
                                        <p:cTn id="42" dur="1" fill="hold">
                                          <p:stCondLst>
                                            <p:cond delay="499"/>
                                          </p:stCondLst>
                                        </p:cTn>
                                        <p:tgtEl>
                                          <p:spTgt spid="53255"/>
                                        </p:tgtEl>
                                        <p:attrNameLst>
                                          <p:attrName>style.visibility</p:attrName>
                                        </p:attrNameLst>
                                      </p:cBhvr>
                                      <p:to>
                                        <p:strVal val="hidden"/>
                                      </p:to>
                                    </p:set>
                                  </p:childTnLst>
                                </p:cTn>
                              </p:par>
                              <p:par>
                                <p:cTn id="43" presetID="2" presetClass="exit" presetSubtype="1" fill="hold" nodeType="withEffect">
                                  <p:stCondLst>
                                    <p:cond delay="0"/>
                                  </p:stCondLst>
                                  <p:childTnLst>
                                    <p:anim calcmode="lin" valueType="num">
                                      <p:cBhvr additive="base">
                                        <p:cTn id="44" dur="500"/>
                                        <p:tgtEl>
                                          <p:spTgt spid="53263"/>
                                        </p:tgtEl>
                                        <p:attrNameLst>
                                          <p:attrName>ppt_x</p:attrName>
                                        </p:attrNameLst>
                                      </p:cBhvr>
                                      <p:tavLst>
                                        <p:tav tm="0">
                                          <p:val>
                                            <p:strVal val="ppt_x"/>
                                          </p:val>
                                        </p:tav>
                                        <p:tav tm="100000">
                                          <p:val>
                                            <p:strVal val="ppt_x"/>
                                          </p:val>
                                        </p:tav>
                                      </p:tavLst>
                                    </p:anim>
                                    <p:anim calcmode="lin" valueType="num">
                                      <p:cBhvr additive="base">
                                        <p:cTn id="45" dur="500"/>
                                        <p:tgtEl>
                                          <p:spTgt spid="53263"/>
                                        </p:tgtEl>
                                        <p:attrNameLst>
                                          <p:attrName>ppt_y</p:attrName>
                                        </p:attrNameLst>
                                      </p:cBhvr>
                                      <p:tavLst>
                                        <p:tav tm="0">
                                          <p:val>
                                            <p:strVal val="ppt_y"/>
                                          </p:val>
                                        </p:tav>
                                        <p:tav tm="100000">
                                          <p:val>
                                            <p:strVal val="0-ppt_h/2"/>
                                          </p:val>
                                        </p:tav>
                                      </p:tavLst>
                                    </p:anim>
                                    <p:set>
                                      <p:cBhvr>
                                        <p:cTn id="46" dur="1" fill="hold">
                                          <p:stCondLst>
                                            <p:cond delay="499"/>
                                          </p:stCondLst>
                                        </p:cTn>
                                        <p:tgtEl>
                                          <p:spTgt spid="53263"/>
                                        </p:tgtEl>
                                        <p:attrNameLst>
                                          <p:attrName>style.visibility</p:attrName>
                                        </p:attrNameLst>
                                      </p:cBhvr>
                                      <p:to>
                                        <p:strVal val="hidden"/>
                                      </p:to>
                                    </p:set>
                                  </p:childTnLst>
                                </p:cTn>
                              </p:par>
                              <p:par>
                                <p:cTn id="47" presetID="2" presetClass="exit" presetSubtype="1" fill="hold" nodeType="withEffect">
                                  <p:stCondLst>
                                    <p:cond delay="0"/>
                                  </p:stCondLst>
                                  <p:childTnLst>
                                    <p:anim calcmode="lin" valueType="num">
                                      <p:cBhvr additive="base">
                                        <p:cTn id="48" dur="500"/>
                                        <p:tgtEl>
                                          <p:spTgt spid="53259"/>
                                        </p:tgtEl>
                                        <p:attrNameLst>
                                          <p:attrName>ppt_x</p:attrName>
                                        </p:attrNameLst>
                                      </p:cBhvr>
                                      <p:tavLst>
                                        <p:tav tm="0">
                                          <p:val>
                                            <p:strVal val="ppt_x"/>
                                          </p:val>
                                        </p:tav>
                                        <p:tav tm="100000">
                                          <p:val>
                                            <p:strVal val="ppt_x"/>
                                          </p:val>
                                        </p:tav>
                                      </p:tavLst>
                                    </p:anim>
                                    <p:anim calcmode="lin" valueType="num">
                                      <p:cBhvr additive="base">
                                        <p:cTn id="49" dur="500"/>
                                        <p:tgtEl>
                                          <p:spTgt spid="53259"/>
                                        </p:tgtEl>
                                        <p:attrNameLst>
                                          <p:attrName>ppt_y</p:attrName>
                                        </p:attrNameLst>
                                      </p:cBhvr>
                                      <p:tavLst>
                                        <p:tav tm="0">
                                          <p:val>
                                            <p:strVal val="ppt_y"/>
                                          </p:val>
                                        </p:tav>
                                        <p:tav tm="100000">
                                          <p:val>
                                            <p:strVal val="0-ppt_h/2"/>
                                          </p:val>
                                        </p:tav>
                                      </p:tavLst>
                                    </p:anim>
                                    <p:set>
                                      <p:cBhvr>
                                        <p:cTn id="50" dur="1" fill="hold">
                                          <p:stCondLst>
                                            <p:cond delay="499"/>
                                          </p:stCondLst>
                                        </p:cTn>
                                        <p:tgtEl>
                                          <p:spTgt spid="53259"/>
                                        </p:tgtEl>
                                        <p:attrNameLst>
                                          <p:attrName>style.visibility</p:attrName>
                                        </p:attrNameLst>
                                      </p:cBhvr>
                                      <p:to>
                                        <p:strVal val="hidden"/>
                                      </p:to>
                                    </p:set>
                                  </p:childTnLst>
                                </p:cTn>
                              </p:par>
                              <p:par>
                                <p:cTn id="51" presetID="2" presetClass="exit" presetSubtype="1" fill="hold" nodeType="withEffect">
                                  <p:stCondLst>
                                    <p:cond delay="0"/>
                                  </p:stCondLst>
                                  <p:childTnLst>
                                    <p:anim calcmode="lin" valueType="num">
                                      <p:cBhvr additive="base">
                                        <p:cTn id="52" dur="500"/>
                                        <p:tgtEl>
                                          <p:spTgt spid="53267"/>
                                        </p:tgtEl>
                                        <p:attrNameLst>
                                          <p:attrName>ppt_x</p:attrName>
                                        </p:attrNameLst>
                                      </p:cBhvr>
                                      <p:tavLst>
                                        <p:tav tm="0">
                                          <p:val>
                                            <p:strVal val="ppt_x"/>
                                          </p:val>
                                        </p:tav>
                                        <p:tav tm="100000">
                                          <p:val>
                                            <p:strVal val="ppt_x"/>
                                          </p:val>
                                        </p:tav>
                                      </p:tavLst>
                                    </p:anim>
                                    <p:anim calcmode="lin" valueType="num">
                                      <p:cBhvr additive="base">
                                        <p:cTn id="53" dur="500"/>
                                        <p:tgtEl>
                                          <p:spTgt spid="53267"/>
                                        </p:tgtEl>
                                        <p:attrNameLst>
                                          <p:attrName>ppt_y</p:attrName>
                                        </p:attrNameLst>
                                      </p:cBhvr>
                                      <p:tavLst>
                                        <p:tav tm="0">
                                          <p:val>
                                            <p:strVal val="ppt_y"/>
                                          </p:val>
                                        </p:tav>
                                        <p:tav tm="100000">
                                          <p:val>
                                            <p:strVal val="0-ppt_h/2"/>
                                          </p:val>
                                        </p:tav>
                                      </p:tavLst>
                                    </p:anim>
                                    <p:set>
                                      <p:cBhvr>
                                        <p:cTn id="54" dur="1" fill="hold">
                                          <p:stCondLst>
                                            <p:cond delay="499"/>
                                          </p:stCondLst>
                                        </p:cTn>
                                        <p:tgtEl>
                                          <p:spTgt spid="53267"/>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nodeType="clickEffect">
                                  <p:stCondLst>
                                    <p:cond delay="0"/>
                                  </p:stCondLst>
                                  <p:childTnLst>
                                    <p:set>
                                      <p:cBhvr>
                                        <p:cTn id="58" dur="1" fill="hold">
                                          <p:stCondLst>
                                            <p:cond delay="0"/>
                                          </p:stCondLst>
                                        </p:cTn>
                                        <p:tgtEl>
                                          <p:spTgt spid="53257"/>
                                        </p:tgtEl>
                                        <p:attrNameLst>
                                          <p:attrName>style.visibility</p:attrName>
                                        </p:attrNameLst>
                                      </p:cBhvr>
                                      <p:to>
                                        <p:strVal val="visible"/>
                                      </p:to>
                                    </p:set>
                                    <p:anim calcmode="lin" valueType="num">
                                      <p:cBhvr additive="base">
                                        <p:cTn id="59" dur="500" fill="hold"/>
                                        <p:tgtEl>
                                          <p:spTgt spid="53257"/>
                                        </p:tgtEl>
                                        <p:attrNameLst>
                                          <p:attrName>ppt_x</p:attrName>
                                        </p:attrNameLst>
                                      </p:cBhvr>
                                      <p:tavLst>
                                        <p:tav tm="0">
                                          <p:val>
                                            <p:strVal val="#ppt_x"/>
                                          </p:val>
                                        </p:tav>
                                        <p:tav tm="100000">
                                          <p:val>
                                            <p:strVal val="#ppt_x"/>
                                          </p:val>
                                        </p:tav>
                                      </p:tavLst>
                                    </p:anim>
                                    <p:anim calcmode="lin" valueType="num">
                                      <p:cBhvr additive="base">
                                        <p:cTn id="60" dur="500" fill="hold"/>
                                        <p:tgtEl>
                                          <p:spTgt spid="5325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3265"/>
                                        </p:tgtEl>
                                        <p:attrNameLst>
                                          <p:attrName>style.visibility</p:attrName>
                                        </p:attrNameLst>
                                      </p:cBhvr>
                                      <p:to>
                                        <p:strVal val="visible"/>
                                      </p:to>
                                    </p:set>
                                    <p:anim calcmode="lin" valueType="num">
                                      <p:cBhvr additive="base">
                                        <p:cTn id="63" dur="500" fill="hold"/>
                                        <p:tgtEl>
                                          <p:spTgt spid="53265"/>
                                        </p:tgtEl>
                                        <p:attrNameLst>
                                          <p:attrName>ppt_x</p:attrName>
                                        </p:attrNameLst>
                                      </p:cBhvr>
                                      <p:tavLst>
                                        <p:tav tm="0">
                                          <p:val>
                                            <p:strVal val="#ppt_x"/>
                                          </p:val>
                                        </p:tav>
                                        <p:tav tm="100000">
                                          <p:val>
                                            <p:strVal val="#ppt_x"/>
                                          </p:val>
                                        </p:tav>
                                      </p:tavLst>
                                    </p:anim>
                                    <p:anim calcmode="lin" valueType="num">
                                      <p:cBhvr additive="base">
                                        <p:cTn id="64" dur="500" fill="hold"/>
                                        <p:tgtEl>
                                          <p:spTgt spid="532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body" idx="1"/>
          </p:nvPr>
        </p:nvSpPr>
        <p:spPr>
          <a:xfrm>
            <a:off x="0" y="0"/>
            <a:ext cx="9144000" cy="6858000"/>
          </a:xfrm>
          <a:ln w="38100">
            <a:solidFill>
              <a:schemeClr val="tx1"/>
            </a:solidFill>
            <a:miter lim="800000"/>
            <a:headEnd/>
            <a:tailEnd/>
          </a:ln>
        </p:spPr>
        <p:txBody>
          <a:bodyPr/>
          <a:lstStyle/>
          <a:p>
            <a:pPr eaLnBrk="1" hangingPunct="1">
              <a:buFontTx/>
              <a:buNone/>
            </a:pPr>
            <a:endParaRPr lang="en-US" altLang="en-US"/>
          </a:p>
        </p:txBody>
      </p:sp>
      <p:sp>
        <p:nvSpPr>
          <p:cNvPr id="178179" name="Rectangle 3"/>
          <p:cNvSpPr>
            <a:spLocks noChangeArrowheads="1"/>
          </p:cNvSpPr>
          <p:nvPr/>
        </p:nvSpPr>
        <p:spPr bwMode="auto">
          <a:xfrm>
            <a:off x="323850" y="260350"/>
            <a:ext cx="3743325" cy="561657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78180" name="Rectangle 4"/>
          <p:cNvSpPr>
            <a:spLocks noChangeArrowheads="1"/>
          </p:cNvSpPr>
          <p:nvPr/>
        </p:nvSpPr>
        <p:spPr bwMode="auto">
          <a:xfrm>
            <a:off x="5148263" y="260350"/>
            <a:ext cx="3743325" cy="561657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78181" name="Rectangle 5"/>
          <p:cNvSpPr>
            <a:spLocks noChangeArrowheads="1"/>
          </p:cNvSpPr>
          <p:nvPr/>
        </p:nvSpPr>
        <p:spPr bwMode="auto">
          <a:xfrm>
            <a:off x="323850" y="6021388"/>
            <a:ext cx="3743325" cy="647700"/>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FFFF00"/>
                </a:solidFill>
              </a:rPr>
              <a:t>NGHIÊN CỨU PHẠM TRÙ</a:t>
            </a:r>
          </a:p>
        </p:txBody>
      </p:sp>
      <p:sp>
        <p:nvSpPr>
          <p:cNvPr id="178182" name="Rectangle 6"/>
          <p:cNvSpPr>
            <a:spLocks noChangeArrowheads="1"/>
          </p:cNvSpPr>
          <p:nvPr/>
        </p:nvSpPr>
        <p:spPr bwMode="auto">
          <a:xfrm>
            <a:off x="5148263" y="6021388"/>
            <a:ext cx="3743325" cy="647700"/>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FFFF00"/>
                </a:solidFill>
              </a:rPr>
              <a:t>BÀI HỌC THỰC TiỄN</a:t>
            </a:r>
          </a:p>
        </p:txBody>
      </p:sp>
      <p:sp>
        <p:nvSpPr>
          <p:cNvPr id="178183" name="Rectangle 7"/>
          <p:cNvSpPr>
            <a:spLocks noChangeArrowheads="1"/>
          </p:cNvSpPr>
          <p:nvPr/>
        </p:nvSpPr>
        <p:spPr bwMode="auto">
          <a:xfrm>
            <a:off x="323850" y="260350"/>
            <a:ext cx="3743325" cy="1873250"/>
          </a:xfrm>
          <a:prstGeom prst="rect">
            <a:avLst/>
          </a:prstGeom>
          <a:solidFill>
            <a:schemeClr val="tx1"/>
          </a:solidFill>
          <a:ln w="9525">
            <a:solidFill>
              <a:schemeClr val="tx1"/>
            </a:solidFill>
            <a:miter lim="800000"/>
            <a:headEnd/>
            <a:tailEnd/>
          </a:ln>
          <a:effectLst/>
        </p:spPr>
        <p:txBody>
          <a:bodyPr wrap="none" anchor="ctr"/>
          <a:lstStyle/>
          <a:p>
            <a:pPr algn="ctr">
              <a:defRPr/>
            </a:pPr>
            <a:r>
              <a:rPr lang="en-US" sz="2800" b="1">
                <a:solidFill>
                  <a:srgbClr val="060302"/>
                </a:solidFill>
                <a:effectLst>
                  <a:outerShdw blurRad="38100" dist="38100" dir="2700000" algn="tl">
                    <a:srgbClr val="C0C0C0"/>
                  </a:outerShdw>
                </a:effectLst>
                <a:latin typeface="Arial" charset="0"/>
                <a:cs typeface="Arial" charset="0"/>
              </a:rPr>
              <a:t>Vì mọi sv/ht tồn tại </a:t>
            </a:r>
          </a:p>
          <a:p>
            <a:pPr algn="ctr">
              <a:defRPr/>
            </a:pPr>
            <a:r>
              <a:rPr lang="en-US" sz="2800" b="1">
                <a:solidFill>
                  <a:srgbClr val="060302"/>
                </a:solidFill>
                <a:effectLst>
                  <a:outerShdw blurRad="38100" dist="38100" dir="2700000" algn="tl">
                    <a:srgbClr val="C0C0C0"/>
                  </a:outerShdw>
                </a:effectLst>
                <a:latin typeface="Arial" charset="0"/>
                <a:cs typeface="Arial" charset="0"/>
              </a:rPr>
              <a:t>đều có nguyên nhân</a:t>
            </a:r>
          </a:p>
        </p:txBody>
      </p:sp>
      <p:sp>
        <p:nvSpPr>
          <p:cNvPr id="178184" name="Rectangle 8"/>
          <p:cNvSpPr>
            <a:spLocks noChangeArrowheads="1"/>
          </p:cNvSpPr>
          <p:nvPr/>
        </p:nvSpPr>
        <p:spPr bwMode="auto">
          <a:xfrm>
            <a:off x="5148263" y="260350"/>
            <a:ext cx="3743325" cy="1873250"/>
          </a:xfrm>
          <a:prstGeom prst="rect">
            <a:avLst/>
          </a:prstGeom>
          <a:solidFill>
            <a:schemeClr val="tx1"/>
          </a:solidFill>
          <a:ln w="9525">
            <a:solidFill>
              <a:schemeClr val="tx1"/>
            </a:solidFill>
            <a:miter lim="800000"/>
            <a:headEnd/>
            <a:tailEnd/>
          </a:ln>
          <a:effectLst/>
        </p:spPr>
        <p:txBody>
          <a:bodyPr wrap="none" anchor="ctr"/>
          <a:lstStyle/>
          <a:p>
            <a:pPr algn="ctr">
              <a:defRPr/>
            </a:pPr>
            <a:r>
              <a:rPr lang="en-US" sz="2800" b="1">
                <a:solidFill>
                  <a:srgbClr val="060302"/>
                </a:solidFill>
                <a:effectLst>
                  <a:outerShdw blurRad="38100" dist="38100" dir="2700000" algn="tl">
                    <a:srgbClr val="C0C0C0"/>
                  </a:outerShdw>
                </a:effectLst>
                <a:latin typeface="Arial" charset="0"/>
                <a:cs typeface="Arial" charset="0"/>
              </a:rPr>
              <a:t>Nên việc xác định </a:t>
            </a:r>
          </a:p>
          <a:p>
            <a:pPr algn="ctr">
              <a:defRPr/>
            </a:pPr>
            <a:r>
              <a:rPr lang="en-US" sz="2800" b="1">
                <a:solidFill>
                  <a:srgbClr val="060302"/>
                </a:solidFill>
                <a:effectLst>
                  <a:outerShdw blurRad="38100" dist="38100" dir="2700000" algn="tl">
                    <a:srgbClr val="C0C0C0"/>
                  </a:outerShdw>
                </a:effectLst>
                <a:latin typeface="Arial" charset="0"/>
                <a:cs typeface="Arial" charset="0"/>
              </a:rPr>
              <a:t>nguyên nhân là</a:t>
            </a:r>
          </a:p>
          <a:p>
            <a:pPr algn="ctr">
              <a:defRPr/>
            </a:pPr>
            <a:r>
              <a:rPr lang="en-US" sz="2800" b="1">
                <a:solidFill>
                  <a:srgbClr val="060302"/>
                </a:solidFill>
                <a:effectLst>
                  <a:outerShdw blurRad="38100" dist="38100" dir="2700000" algn="tl">
                    <a:srgbClr val="C0C0C0"/>
                  </a:outerShdw>
                </a:effectLst>
                <a:latin typeface="Arial" charset="0"/>
                <a:cs typeface="Arial" charset="0"/>
              </a:rPr>
              <a:t>hết sức cần thiết</a:t>
            </a:r>
          </a:p>
        </p:txBody>
      </p:sp>
      <p:sp>
        <p:nvSpPr>
          <p:cNvPr id="178185" name="Rectangle 9"/>
          <p:cNvSpPr>
            <a:spLocks noChangeArrowheads="1"/>
          </p:cNvSpPr>
          <p:nvPr/>
        </p:nvSpPr>
        <p:spPr bwMode="auto">
          <a:xfrm>
            <a:off x="323850" y="2133600"/>
            <a:ext cx="3743325" cy="1873250"/>
          </a:xfrm>
          <a:prstGeom prst="rect">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solidFill>
                  <a:srgbClr val="FF0000"/>
                </a:solidFill>
              </a:rPr>
              <a:t>Vì các nguyên nhân </a:t>
            </a:r>
          </a:p>
          <a:p>
            <a:pPr algn="ctr" eaLnBrk="1" hangingPunct="1"/>
            <a:r>
              <a:rPr lang="en-US" altLang="en-US" sz="2800" b="1">
                <a:solidFill>
                  <a:srgbClr val="FF0000"/>
                </a:solidFill>
              </a:rPr>
              <a:t>có vai trò &amp; hướng </a:t>
            </a:r>
          </a:p>
          <a:p>
            <a:pPr algn="ctr" eaLnBrk="1" hangingPunct="1"/>
            <a:r>
              <a:rPr lang="en-US" altLang="en-US" sz="2800" b="1">
                <a:solidFill>
                  <a:srgbClr val="FF0000"/>
                </a:solidFill>
              </a:rPr>
              <a:t>tác động khác nhau</a:t>
            </a:r>
          </a:p>
        </p:txBody>
      </p:sp>
      <p:sp>
        <p:nvSpPr>
          <p:cNvPr id="178186" name="Rectangle 10"/>
          <p:cNvSpPr>
            <a:spLocks noChangeArrowheads="1"/>
          </p:cNvSpPr>
          <p:nvPr/>
        </p:nvSpPr>
        <p:spPr bwMode="auto">
          <a:xfrm>
            <a:off x="5148263" y="2133600"/>
            <a:ext cx="3743325" cy="1873250"/>
          </a:xfrm>
          <a:prstGeom prst="rect">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solidFill>
                  <a:srgbClr val="FF0000"/>
                </a:solidFill>
              </a:rPr>
              <a:t>Nên phân lọai </a:t>
            </a:r>
          </a:p>
          <a:p>
            <a:pPr algn="ctr" eaLnBrk="1" hangingPunct="1"/>
            <a:r>
              <a:rPr lang="en-US" altLang="en-US" sz="2800" b="1">
                <a:solidFill>
                  <a:srgbClr val="FF0000"/>
                </a:solidFill>
              </a:rPr>
              <a:t>nguyên nhân để có </a:t>
            </a:r>
          </a:p>
          <a:p>
            <a:pPr algn="ctr" eaLnBrk="1" hangingPunct="1"/>
            <a:r>
              <a:rPr lang="en-US" altLang="en-US" sz="2800" b="1">
                <a:solidFill>
                  <a:srgbClr val="FF0000"/>
                </a:solidFill>
              </a:rPr>
              <a:t>hướng tác động </a:t>
            </a:r>
          </a:p>
          <a:p>
            <a:pPr algn="ctr" eaLnBrk="1" hangingPunct="1"/>
            <a:r>
              <a:rPr lang="en-US" altLang="en-US" sz="2800" b="1">
                <a:solidFill>
                  <a:srgbClr val="FF0000"/>
                </a:solidFill>
              </a:rPr>
              <a:t>thích hợp</a:t>
            </a:r>
          </a:p>
        </p:txBody>
      </p:sp>
      <p:sp>
        <p:nvSpPr>
          <p:cNvPr id="178187" name="Rectangle 11"/>
          <p:cNvSpPr>
            <a:spLocks noChangeArrowheads="1"/>
          </p:cNvSpPr>
          <p:nvPr/>
        </p:nvSpPr>
        <p:spPr bwMode="auto">
          <a:xfrm>
            <a:off x="323850" y="4005263"/>
            <a:ext cx="3743325" cy="1873250"/>
          </a:xfrm>
          <a:prstGeom prst="rect">
            <a:avLst/>
          </a:prstGeom>
          <a:solidFill>
            <a:srgbClr val="0000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t>Vì kết quả có tác </a:t>
            </a:r>
          </a:p>
          <a:p>
            <a:pPr algn="ctr" eaLnBrk="1" hangingPunct="1"/>
            <a:r>
              <a:rPr lang="en-US" altLang="en-US" sz="2800" b="1"/>
              <a:t>động lại nguyên nhân</a:t>
            </a:r>
          </a:p>
        </p:txBody>
      </p:sp>
      <p:sp>
        <p:nvSpPr>
          <p:cNvPr id="178188" name="Rectangle 12"/>
          <p:cNvSpPr>
            <a:spLocks noChangeArrowheads="1"/>
          </p:cNvSpPr>
          <p:nvPr/>
        </p:nvSpPr>
        <p:spPr bwMode="auto">
          <a:xfrm>
            <a:off x="5148263" y="4005263"/>
            <a:ext cx="3743325" cy="1873250"/>
          </a:xfrm>
          <a:prstGeom prst="rect">
            <a:avLst/>
          </a:prstGeom>
          <a:solidFill>
            <a:srgbClr val="0000CC"/>
          </a:solidFill>
          <a:ln w="9525">
            <a:solidFill>
              <a:schemeClr val="tx1"/>
            </a:solidFill>
            <a:miter lim="800000"/>
            <a:headEnd/>
            <a:tailEnd/>
          </a:ln>
          <a:effectLst/>
        </p:spPr>
        <p:txBody>
          <a:bodyPr wrap="none" anchor="ctr"/>
          <a:lstStyle/>
          <a:p>
            <a:pPr algn="ctr">
              <a:spcBef>
                <a:spcPct val="20000"/>
              </a:spcBef>
              <a:buClr>
                <a:schemeClr val="hlink"/>
              </a:buClr>
              <a:buSzPct val="80000"/>
              <a:buFont typeface="Wingdings" pitchFamily="2" charset="2"/>
              <a:buNone/>
              <a:defRPr/>
            </a:pPr>
            <a:r>
              <a:rPr lang="en-US" sz="2400" b="1">
                <a:effectLst>
                  <a:outerShdw blurRad="38100" dist="38100" dir="2700000" algn="tl">
                    <a:srgbClr val="000000"/>
                  </a:outerShdw>
                </a:effectLst>
                <a:latin typeface="Arial" charset="0"/>
                <a:cs typeface="Arial" charset="0"/>
              </a:rPr>
              <a:t>Nên tận dụng kết quả </a:t>
            </a:r>
          </a:p>
          <a:p>
            <a:pPr algn="ctr">
              <a:spcBef>
                <a:spcPct val="20000"/>
              </a:spcBef>
              <a:buClr>
                <a:schemeClr val="hlink"/>
              </a:buClr>
              <a:buSzPct val="80000"/>
              <a:buFont typeface="Wingdings" pitchFamily="2" charset="2"/>
              <a:buNone/>
              <a:defRPr/>
            </a:pPr>
            <a:r>
              <a:rPr lang="en-US" sz="2400" b="1">
                <a:effectLst>
                  <a:outerShdw blurRad="38100" dist="38100" dir="2700000" algn="tl">
                    <a:srgbClr val="000000"/>
                  </a:outerShdw>
                </a:effectLst>
                <a:latin typeface="Arial" charset="0"/>
                <a:cs typeface="Arial" charset="0"/>
              </a:rPr>
              <a:t>đạt được, tạo điều kiện </a:t>
            </a:r>
          </a:p>
          <a:p>
            <a:pPr algn="ctr">
              <a:spcBef>
                <a:spcPct val="20000"/>
              </a:spcBef>
              <a:buClr>
                <a:schemeClr val="hlink"/>
              </a:buClr>
              <a:buSzPct val="80000"/>
              <a:buFont typeface="Wingdings" pitchFamily="2" charset="2"/>
              <a:buNone/>
              <a:defRPr/>
            </a:pPr>
            <a:r>
              <a:rPr lang="en-US" sz="2400" b="1">
                <a:effectLst>
                  <a:outerShdw blurRad="38100" dist="38100" dir="2700000" algn="tl">
                    <a:srgbClr val="000000"/>
                  </a:outerShdw>
                </a:effectLst>
                <a:latin typeface="Arial" charset="0"/>
                <a:cs typeface="Arial" charset="0"/>
              </a:rPr>
              <a:t>thúc đẩy nguyên nhân </a:t>
            </a:r>
          </a:p>
          <a:p>
            <a:pPr algn="ctr">
              <a:spcBef>
                <a:spcPct val="20000"/>
              </a:spcBef>
              <a:buClr>
                <a:schemeClr val="hlink"/>
              </a:buClr>
              <a:buSzPct val="80000"/>
              <a:buFont typeface="Wingdings" pitchFamily="2" charset="2"/>
              <a:buNone/>
              <a:defRPr/>
            </a:pPr>
            <a:r>
              <a:rPr lang="en-US" sz="2400" b="1">
                <a:effectLst>
                  <a:outerShdw blurRad="38100" dist="38100" dir="2700000" algn="tl">
                    <a:srgbClr val="000000"/>
                  </a:outerShdw>
                </a:effectLst>
                <a:latin typeface="Arial" charset="0"/>
                <a:cs typeface="Arial" charset="0"/>
              </a:rPr>
              <a:t>phát huy tác dụng</a:t>
            </a:r>
          </a:p>
        </p:txBody>
      </p:sp>
      <p:sp>
        <p:nvSpPr>
          <p:cNvPr id="178189" name="Line 13"/>
          <p:cNvSpPr>
            <a:spLocks noChangeShapeType="1"/>
          </p:cNvSpPr>
          <p:nvPr/>
        </p:nvSpPr>
        <p:spPr bwMode="auto">
          <a:xfrm>
            <a:off x="4067175" y="4941888"/>
            <a:ext cx="1081088"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8190" name="Line 14"/>
          <p:cNvSpPr>
            <a:spLocks noChangeShapeType="1"/>
          </p:cNvSpPr>
          <p:nvPr/>
        </p:nvSpPr>
        <p:spPr bwMode="auto">
          <a:xfrm>
            <a:off x="4067175" y="2997200"/>
            <a:ext cx="1081088"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8191" name="Line 15"/>
          <p:cNvSpPr>
            <a:spLocks noChangeShapeType="1"/>
          </p:cNvSpPr>
          <p:nvPr/>
        </p:nvSpPr>
        <p:spPr bwMode="auto">
          <a:xfrm>
            <a:off x="4067175" y="1268413"/>
            <a:ext cx="1081088"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78192" name="Muoi thuong (Quang Linh).mp3">
            <a:hlinkClick r:id="" action="ppaction://media"/>
          </p:cNvPr>
          <p:cNvPicPr>
            <a:picLocks noRot="1" noChangeAspect="1" noChangeArrowheads="1"/>
          </p:cNvPicPr>
          <p:nvPr>
            <a:audioFile r:link="rId1"/>
          </p:nvPr>
        </p:nvPicPr>
        <p:blipFill>
          <a:blip r:embed="rId5">
            <a:extLst>
              <a:ext uri="{28A0092B-C50C-407E-A947-70E740481C1C}">
                <a14:useLocalDpi xmlns:a14="http://schemas.microsoft.com/office/drawing/2010/main" val="0"/>
              </a:ext>
            </a:extLst>
          </a:blip>
          <a:srcRect/>
          <a:stretch>
            <a:fillRect/>
          </a:stretch>
        </p:blipFill>
        <p:spPr bwMode="auto">
          <a:xfrm>
            <a:off x="8839200" y="6553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193" name="AutoShape 17"/>
          <p:cNvSpPr>
            <a:spLocks noChangeArrowheads="1"/>
          </p:cNvSpPr>
          <p:nvPr/>
        </p:nvSpPr>
        <p:spPr bwMode="auto">
          <a:xfrm>
            <a:off x="4114800" y="5791200"/>
            <a:ext cx="1066800" cy="1066800"/>
          </a:xfrm>
          <a:prstGeom prst="rightArrow">
            <a:avLst>
              <a:gd name="adj1" fmla="val 50000"/>
              <a:gd name="adj2" fmla="val 25000"/>
            </a:avLst>
          </a:prstGeom>
          <a:solidFill>
            <a:srgbClr val="0000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a:t>Rút ra </a:t>
            </a:r>
          </a:p>
        </p:txBody>
      </p:sp>
      <p:pic>
        <p:nvPicPr>
          <p:cNvPr id="178194" name="I_SWEAR.MID">
            <a:hlinkClick r:id="" action="ppaction://media"/>
          </p:cNvPr>
          <p:cNvPicPr>
            <a:picLocks noRot="1" noChangeAspect="1" noChangeArrowheads="1"/>
          </p:cNvPicPr>
          <p:nvPr>
            <a:audioFile r:link="rId2"/>
          </p:nvPr>
        </p:nvPicPr>
        <p:blipFill>
          <a:blip r:embed="rId5">
            <a:extLst>
              <a:ext uri="{28A0092B-C50C-407E-A947-70E740481C1C}">
                <a14:useLocalDpi xmlns:a14="http://schemas.microsoft.com/office/drawing/2010/main" val="0"/>
              </a:ext>
            </a:extLst>
          </a:blip>
          <a:srcRect/>
          <a:stretch>
            <a:fillRect/>
          </a:stretch>
        </p:blipFill>
        <p:spPr bwMode="auto">
          <a:xfrm>
            <a:off x="8839200" y="6553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21405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78181"/>
                                        </p:tgtEl>
                                        <p:attrNameLst>
                                          <p:attrName>style.visibility</p:attrName>
                                        </p:attrNameLst>
                                      </p:cBhvr>
                                      <p:to>
                                        <p:strVal val="visible"/>
                                      </p:to>
                                    </p:set>
                                    <p:anim calcmode="lin" valueType="num">
                                      <p:cBhvr additive="base">
                                        <p:cTn id="7" dur="500" fill="hold"/>
                                        <p:tgtEl>
                                          <p:spTgt spid="178181"/>
                                        </p:tgtEl>
                                        <p:attrNameLst>
                                          <p:attrName>ppt_x</p:attrName>
                                        </p:attrNameLst>
                                      </p:cBhvr>
                                      <p:tavLst>
                                        <p:tav tm="0">
                                          <p:val>
                                            <p:strVal val="#ppt_x"/>
                                          </p:val>
                                        </p:tav>
                                        <p:tav tm="100000">
                                          <p:val>
                                            <p:strVal val="#ppt_x"/>
                                          </p:val>
                                        </p:tav>
                                      </p:tavLst>
                                    </p:anim>
                                    <p:anim calcmode="lin" valueType="num">
                                      <p:cBhvr additive="base">
                                        <p:cTn id="8" dur="500" fill="hold"/>
                                        <p:tgtEl>
                                          <p:spTgt spid="17818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8182"/>
                                        </p:tgtEl>
                                        <p:attrNameLst>
                                          <p:attrName>style.visibility</p:attrName>
                                        </p:attrNameLst>
                                      </p:cBhvr>
                                      <p:to>
                                        <p:strVal val="visible"/>
                                      </p:to>
                                    </p:set>
                                    <p:anim calcmode="lin" valueType="num">
                                      <p:cBhvr additive="base">
                                        <p:cTn id="11" dur="500" fill="hold"/>
                                        <p:tgtEl>
                                          <p:spTgt spid="178182"/>
                                        </p:tgtEl>
                                        <p:attrNameLst>
                                          <p:attrName>ppt_x</p:attrName>
                                        </p:attrNameLst>
                                      </p:cBhvr>
                                      <p:tavLst>
                                        <p:tav tm="0">
                                          <p:val>
                                            <p:strVal val="#ppt_x"/>
                                          </p:val>
                                        </p:tav>
                                        <p:tav tm="100000">
                                          <p:val>
                                            <p:strVal val="#ppt_x"/>
                                          </p:val>
                                        </p:tav>
                                      </p:tavLst>
                                    </p:anim>
                                    <p:anim calcmode="lin" valueType="num">
                                      <p:cBhvr additive="base">
                                        <p:cTn id="12" dur="500" fill="hold"/>
                                        <p:tgtEl>
                                          <p:spTgt spid="178182"/>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8193"/>
                                        </p:tgtEl>
                                        <p:attrNameLst>
                                          <p:attrName>style.visibility</p:attrName>
                                        </p:attrNameLst>
                                      </p:cBhvr>
                                      <p:to>
                                        <p:strVal val="visible"/>
                                      </p:to>
                                    </p:set>
                                    <p:anim calcmode="lin" valueType="num">
                                      <p:cBhvr additive="base">
                                        <p:cTn id="17" dur="500" fill="hold"/>
                                        <p:tgtEl>
                                          <p:spTgt spid="178193"/>
                                        </p:tgtEl>
                                        <p:attrNameLst>
                                          <p:attrName>ppt_x</p:attrName>
                                        </p:attrNameLst>
                                      </p:cBhvr>
                                      <p:tavLst>
                                        <p:tav tm="0">
                                          <p:val>
                                            <p:strVal val="0-#ppt_w/2"/>
                                          </p:val>
                                        </p:tav>
                                        <p:tav tm="100000">
                                          <p:val>
                                            <p:strVal val="#ppt_x"/>
                                          </p:val>
                                        </p:tav>
                                      </p:tavLst>
                                    </p:anim>
                                    <p:anim calcmode="lin" valueType="num">
                                      <p:cBhvr additive="base">
                                        <p:cTn id="18" dur="500" fill="hold"/>
                                        <p:tgtEl>
                                          <p:spTgt spid="178193"/>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8179"/>
                                        </p:tgtEl>
                                        <p:attrNameLst>
                                          <p:attrName>style.visibility</p:attrName>
                                        </p:attrNameLst>
                                      </p:cBhvr>
                                      <p:to>
                                        <p:strVal val="visible"/>
                                      </p:to>
                                    </p:set>
                                    <p:anim calcmode="lin" valueType="num">
                                      <p:cBhvr additive="base">
                                        <p:cTn id="23" dur="500" fill="hold"/>
                                        <p:tgtEl>
                                          <p:spTgt spid="178179"/>
                                        </p:tgtEl>
                                        <p:attrNameLst>
                                          <p:attrName>ppt_x</p:attrName>
                                        </p:attrNameLst>
                                      </p:cBhvr>
                                      <p:tavLst>
                                        <p:tav tm="0">
                                          <p:val>
                                            <p:strVal val="#ppt_x"/>
                                          </p:val>
                                        </p:tav>
                                        <p:tav tm="100000">
                                          <p:val>
                                            <p:strVal val="#ppt_x"/>
                                          </p:val>
                                        </p:tav>
                                      </p:tavLst>
                                    </p:anim>
                                    <p:anim calcmode="lin" valueType="num">
                                      <p:cBhvr additive="base">
                                        <p:cTn id="24" dur="500" fill="hold"/>
                                        <p:tgtEl>
                                          <p:spTgt spid="17817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8180"/>
                                        </p:tgtEl>
                                        <p:attrNameLst>
                                          <p:attrName>style.visibility</p:attrName>
                                        </p:attrNameLst>
                                      </p:cBhvr>
                                      <p:to>
                                        <p:strVal val="visible"/>
                                      </p:to>
                                    </p:set>
                                    <p:anim calcmode="lin" valueType="num">
                                      <p:cBhvr additive="base">
                                        <p:cTn id="27" dur="500" fill="hold"/>
                                        <p:tgtEl>
                                          <p:spTgt spid="178180"/>
                                        </p:tgtEl>
                                        <p:attrNameLst>
                                          <p:attrName>ppt_x</p:attrName>
                                        </p:attrNameLst>
                                      </p:cBhvr>
                                      <p:tavLst>
                                        <p:tav tm="0">
                                          <p:val>
                                            <p:strVal val="#ppt_x"/>
                                          </p:val>
                                        </p:tav>
                                        <p:tav tm="100000">
                                          <p:val>
                                            <p:strVal val="#ppt_x"/>
                                          </p:val>
                                        </p:tav>
                                      </p:tavLst>
                                    </p:anim>
                                    <p:anim calcmode="lin" valueType="num">
                                      <p:cBhvr additive="base">
                                        <p:cTn id="28" dur="500" fill="hold"/>
                                        <p:tgtEl>
                                          <p:spTgt spid="178180"/>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56" presetClass="entr" presetSubtype="0" fill="hold" grpId="0" nodeType="clickEffect">
                                  <p:stCondLst>
                                    <p:cond delay="0"/>
                                  </p:stCondLst>
                                  <p:iterate type="lt">
                                    <p:tmPct val="10000"/>
                                  </p:iterate>
                                  <p:childTnLst>
                                    <p:set>
                                      <p:cBhvr>
                                        <p:cTn id="32" dur="1" fill="hold">
                                          <p:stCondLst>
                                            <p:cond delay="0"/>
                                          </p:stCondLst>
                                        </p:cTn>
                                        <p:tgtEl>
                                          <p:spTgt spid="178183"/>
                                        </p:tgtEl>
                                        <p:attrNameLst>
                                          <p:attrName>style.visibility</p:attrName>
                                        </p:attrNameLst>
                                      </p:cBhvr>
                                      <p:to>
                                        <p:strVal val="visible"/>
                                      </p:to>
                                    </p:set>
                                    <p:anim by="(-#ppt_w*2)" calcmode="lin" valueType="num">
                                      <p:cBhvr rctx="PPT">
                                        <p:cTn id="33" dur="500" autoRev="1" fill="hold">
                                          <p:stCondLst>
                                            <p:cond delay="0"/>
                                          </p:stCondLst>
                                        </p:cTn>
                                        <p:tgtEl>
                                          <p:spTgt spid="178183"/>
                                        </p:tgtEl>
                                        <p:attrNameLst>
                                          <p:attrName>ppt_w</p:attrName>
                                        </p:attrNameLst>
                                      </p:cBhvr>
                                    </p:anim>
                                    <p:anim by="(#ppt_w*0.50)" calcmode="lin" valueType="num">
                                      <p:cBhvr>
                                        <p:cTn id="34" dur="500" decel="50000" autoRev="1" fill="hold">
                                          <p:stCondLst>
                                            <p:cond delay="0"/>
                                          </p:stCondLst>
                                        </p:cTn>
                                        <p:tgtEl>
                                          <p:spTgt spid="178183"/>
                                        </p:tgtEl>
                                        <p:attrNameLst>
                                          <p:attrName>ppt_x</p:attrName>
                                        </p:attrNameLst>
                                      </p:cBhvr>
                                    </p:anim>
                                    <p:anim from="(-#ppt_h/2)" to="(#ppt_y)" calcmode="lin" valueType="num">
                                      <p:cBhvr>
                                        <p:cTn id="35" dur="1000" fill="hold">
                                          <p:stCondLst>
                                            <p:cond delay="0"/>
                                          </p:stCondLst>
                                        </p:cTn>
                                        <p:tgtEl>
                                          <p:spTgt spid="178183"/>
                                        </p:tgtEl>
                                        <p:attrNameLst>
                                          <p:attrName>ppt_y</p:attrName>
                                        </p:attrNameLst>
                                      </p:cBhvr>
                                    </p:anim>
                                    <p:animRot by="21600000">
                                      <p:cBhvr>
                                        <p:cTn id="36" dur="1000" fill="hold">
                                          <p:stCondLst>
                                            <p:cond delay="0"/>
                                          </p:stCondLst>
                                        </p:cTn>
                                        <p:tgtEl>
                                          <p:spTgt spid="178183"/>
                                        </p:tgtEl>
                                        <p:attrNameLst>
                                          <p:attrName>r</p:attrName>
                                        </p:attrNameLst>
                                      </p:cBhvr>
                                    </p:animRo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nodeType="clickEffect">
                                  <p:stCondLst>
                                    <p:cond delay="0"/>
                                  </p:stCondLst>
                                  <p:childTnLst>
                                    <p:set>
                                      <p:cBhvr>
                                        <p:cTn id="40" dur="1" fill="hold">
                                          <p:stCondLst>
                                            <p:cond delay="0"/>
                                          </p:stCondLst>
                                        </p:cTn>
                                        <p:tgtEl>
                                          <p:spTgt spid="178191"/>
                                        </p:tgtEl>
                                        <p:attrNameLst>
                                          <p:attrName>style.visibility</p:attrName>
                                        </p:attrNameLst>
                                      </p:cBhvr>
                                      <p:to>
                                        <p:strVal val="visible"/>
                                      </p:to>
                                    </p:set>
                                    <p:anim calcmode="lin" valueType="num">
                                      <p:cBhvr additive="base">
                                        <p:cTn id="41" dur="500" fill="hold"/>
                                        <p:tgtEl>
                                          <p:spTgt spid="178191"/>
                                        </p:tgtEl>
                                        <p:attrNameLst>
                                          <p:attrName>ppt_x</p:attrName>
                                        </p:attrNameLst>
                                      </p:cBhvr>
                                      <p:tavLst>
                                        <p:tav tm="0">
                                          <p:val>
                                            <p:strVal val="0-#ppt_w/2"/>
                                          </p:val>
                                        </p:tav>
                                        <p:tav tm="100000">
                                          <p:val>
                                            <p:strVal val="#ppt_x"/>
                                          </p:val>
                                        </p:tav>
                                      </p:tavLst>
                                    </p:anim>
                                    <p:anim calcmode="lin" valueType="num">
                                      <p:cBhvr additive="base">
                                        <p:cTn id="42" dur="500" fill="hold"/>
                                        <p:tgtEl>
                                          <p:spTgt spid="178191"/>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56" presetClass="entr" presetSubtype="0" fill="hold" grpId="0" nodeType="clickEffect">
                                  <p:stCondLst>
                                    <p:cond delay="0"/>
                                  </p:stCondLst>
                                  <p:iterate type="lt">
                                    <p:tmPct val="10000"/>
                                  </p:iterate>
                                  <p:childTnLst>
                                    <p:set>
                                      <p:cBhvr>
                                        <p:cTn id="46" dur="1" fill="hold">
                                          <p:stCondLst>
                                            <p:cond delay="0"/>
                                          </p:stCondLst>
                                        </p:cTn>
                                        <p:tgtEl>
                                          <p:spTgt spid="178184"/>
                                        </p:tgtEl>
                                        <p:attrNameLst>
                                          <p:attrName>style.visibility</p:attrName>
                                        </p:attrNameLst>
                                      </p:cBhvr>
                                      <p:to>
                                        <p:strVal val="visible"/>
                                      </p:to>
                                    </p:set>
                                    <p:anim by="(-#ppt_w*2)" calcmode="lin" valueType="num">
                                      <p:cBhvr rctx="PPT">
                                        <p:cTn id="47" dur="500" autoRev="1" fill="hold">
                                          <p:stCondLst>
                                            <p:cond delay="0"/>
                                          </p:stCondLst>
                                        </p:cTn>
                                        <p:tgtEl>
                                          <p:spTgt spid="178184"/>
                                        </p:tgtEl>
                                        <p:attrNameLst>
                                          <p:attrName>ppt_w</p:attrName>
                                        </p:attrNameLst>
                                      </p:cBhvr>
                                    </p:anim>
                                    <p:anim by="(#ppt_w*0.50)" calcmode="lin" valueType="num">
                                      <p:cBhvr>
                                        <p:cTn id="48" dur="500" decel="50000" autoRev="1" fill="hold">
                                          <p:stCondLst>
                                            <p:cond delay="0"/>
                                          </p:stCondLst>
                                        </p:cTn>
                                        <p:tgtEl>
                                          <p:spTgt spid="178184"/>
                                        </p:tgtEl>
                                        <p:attrNameLst>
                                          <p:attrName>ppt_x</p:attrName>
                                        </p:attrNameLst>
                                      </p:cBhvr>
                                    </p:anim>
                                    <p:anim from="(-#ppt_h/2)" to="(#ppt_y)" calcmode="lin" valueType="num">
                                      <p:cBhvr>
                                        <p:cTn id="49" dur="1000" fill="hold">
                                          <p:stCondLst>
                                            <p:cond delay="0"/>
                                          </p:stCondLst>
                                        </p:cTn>
                                        <p:tgtEl>
                                          <p:spTgt spid="178184"/>
                                        </p:tgtEl>
                                        <p:attrNameLst>
                                          <p:attrName>ppt_y</p:attrName>
                                        </p:attrNameLst>
                                      </p:cBhvr>
                                    </p:anim>
                                    <p:animRot by="21600000">
                                      <p:cBhvr>
                                        <p:cTn id="50" dur="1000" fill="hold">
                                          <p:stCondLst>
                                            <p:cond delay="0"/>
                                          </p:stCondLst>
                                        </p:cTn>
                                        <p:tgtEl>
                                          <p:spTgt spid="178184"/>
                                        </p:tgtEl>
                                        <p:attrNameLst>
                                          <p:attrName>r</p:attrName>
                                        </p:attrNameLst>
                                      </p:cBhvr>
                                    </p:animRo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78185"/>
                                        </p:tgtEl>
                                        <p:attrNameLst>
                                          <p:attrName>style.visibility</p:attrName>
                                        </p:attrNameLst>
                                      </p:cBhvr>
                                      <p:to>
                                        <p:strVal val="visible"/>
                                      </p:to>
                                    </p:set>
                                    <p:anim calcmode="lin" valueType="num">
                                      <p:cBhvr additive="base">
                                        <p:cTn id="55" dur="500" fill="hold"/>
                                        <p:tgtEl>
                                          <p:spTgt spid="178185"/>
                                        </p:tgtEl>
                                        <p:attrNameLst>
                                          <p:attrName>ppt_x</p:attrName>
                                        </p:attrNameLst>
                                      </p:cBhvr>
                                      <p:tavLst>
                                        <p:tav tm="0">
                                          <p:val>
                                            <p:strVal val="0-#ppt_w/2"/>
                                          </p:val>
                                        </p:tav>
                                        <p:tav tm="100000">
                                          <p:val>
                                            <p:strVal val="#ppt_x"/>
                                          </p:val>
                                        </p:tav>
                                      </p:tavLst>
                                    </p:anim>
                                    <p:anim calcmode="lin" valueType="num">
                                      <p:cBhvr additive="base">
                                        <p:cTn id="56" dur="500" fill="hold"/>
                                        <p:tgtEl>
                                          <p:spTgt spid="178185"/>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nodeType="clickEffect">
                                  <p:stCondLst>
                                    <p:cond delay="0"/>
                                  </p:stCondLst>
                                  <p:childTnLst>
                                    <p:set>
                                      <p:cBhvr>
                                        <p:cTn id="60" dur="1" fill="hold">
                                          <p:stCondLst>
                                            <p:cond delay="0"/>
                                          </p:stCondLst>
                                        </p:cTn>
                                        <p:tgtEl>
                                          <p:spTgt spid="178190"/>
                                        </p:tgtEl>
                                        <p:attrNameLst>
                                          <p:attrName>style.visibility</p:attrName>
                                        </p:attrNameLst>
                                      </p:cBhvr>
                                      <p:to>
                                        <p:strVal val="visible"/>
                                      </p:to>
                                    </p:set>
                                    <p:anim calcmode="lin" valueType="num">
                                      <p:cBhvr additive="base">
                                        <p:cTn id="61" dur="500" fill="hold"/>
                                        <p:tgtEl>
                                          <p:spTgt spid="178190"/>
                                        </p:tgtEl>
                                        <p:attrNameLst>
                                          <p:attrName>ppt_x</p:attrName>
                                        </p:attrNameLst>
                                      </p:cBhvr>
                                      <p:tavLst>
                                        <p:tav tm="0">
                                          <p:val>
                                            <p:strVal val="0-#ppt_w/2"/>
                                          </p:val>
                                        </p:tav>
                                        <p:tav tm="100000">
                                          <p:val>
                                            <p:strVal val="#ppt_x"/>
                                          </p:val>
                                        </p:tav>
                                      </p:tavLst>
                                    </p:anim>
                                    <p:anim calcmode="lin" valueType="num">
                                      <p:cBhvr additive="base">
                                        <p:cTn id="62" dur="500" fill="hold"/>
                                        <p:tgtEl>
                                          <p:spTgt spid="178190"/>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178186"/>
                                        </p:tgtEl>
                                        <p:attrNameLst>
                                          <p:attrName>style.visibility</p:attrName>
                                        </p:attrNameLst>
                                      </p:cBhvr>
                                      <p:to>
                                        <p:strVal val="visible"/>
                                      </p:to>
                                    </p:set>
                                    <p:anim calcmode="lin" valueType="num">
                                      <p:cBhvr additive="base">
                                        <p:cTn id="67" dur="500" fill="hold"/>
                                        <p:tgtEl>
                                          <p:spTgt spid="178186"/>
                                        </p:tgtEl>
                                        <p:attrNameLst>
                                          <p:attrName>ppt_x</p:attrName>
                                        </p:attrNameLst>
                                      </p:cBhvr>
                                      <p:tavLst>
                                        <p:tav tm="0">
                                          <p:val>
                                            <p:strVal val="1+#ppt_w/2"/>
                                          </p:val>
                                        </p:tav>
                                        <p:tav tm="100000">
                                          <p:val>
                                            <p:strVal val="#ppt_x"/>
                                          </p:val>
                                        </p:tav>
                                      </p:tavLst>
                                    </p:anim>
                                    <p:anim calcmode="lin" valueType="num">
                                      <p:cBhvr additive="base">
                                        <p:cTn id="68" dur="500" fill="hold"/>
                                        <p:tgtEl>
                                          <p:spTgt spid="178186"/>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31" presetClass="entr" presetSubtype="0" fill="hold" grpId="0" nodeType="clickEffect">
                                  <p:stCondLst>
                                    <p:cond delay="0"/>
                                  </p:stCondLst>
                                  <p:iterate type="lt">
                                    <p:tmPct val="5000"/>
                                  </p:iterate>
                                  <p:childTnLst>
                                    <p:set>
                                      <p:cBhvr>
                                        <p:cTn id="72" dur="1" fill="hold">
                                          <p:stCondLst>
                                            <p:cond delay="0"/>
                                          </p:stCondLst>
                                        </p:cTn>
                                        <p:tgtEl>
                                          <p:spTgt spid="178187"/>
                                        </p:tgtEl>
                                        <p:attrNameLst>
                                          <p:attrName>style.visibility</p:attrName>
                                        </p:attrNameLst>
                                      </p:cBhvr>
                                      <p:to>
                                        <p:strVal val="visible"/>
                                      </p:to>
                                    </p:set>
                                    <p:anim calcmode="lin" valueType="num">
                                      <p:cBhvr>
                                        <p:cTn id="73" dur="1000" fill="hold"/>
                                        <p:tgtEl>
                                          <p:spTgt spid="178187"/>
                                        </p:tgtEl>
                                        <p:attrNameLst>
                                          <p:attrName>ppt_w</p:attrName>
                                        </p:attrNameLst>
                                      </p:cBhvr>
                                      <p:tavLst>
                                        <p:tav tm="0">
                                          <p:val>
                                            <p:fltVal val="0"/>
                                          </p:val>
                                        </p:tav>
                                        <p:tav tm="100000">
                                          <p:val>
                                            <p:strVal val="#ppt_w"/>
                                          </p:val>
                                        </p:tav>
                                      </p:tavLst>
                                    </p:anim>
                                    <p:anim calcmode="lin" valueType="num">
                                      <p:cBhvr>
                                        <p:cTn id="74" dur="1000" fill="hold"/>
                                        <p:tgtEl>
                                          <p:spTgt spid="178187"/>
                                        </p:tgtEl>
                                        <p:attrNameLst>
                                          <p:attrName>ppt_h</p:attrName>
                                        </p:attrNameLst>
                                      </p:cBhvr>
                                      <p:tavLst>
                                        <p:tav tm="0">
                                          <p:val>
                                            <p:fltVal val="0"/>
                                          </p:val>
                                        </p:tav>
                                        <p:tav tm="100000">
                                          <p:val>
                                            <p:strVal val="#ppt_h"/>
                                          </p:val>
                                        </p:tav>
                                      </p:tavLst>
                                    </p:anim>
                                    <p:anim calcmode="lin" valueType="num">
                                      <p:cBhvr>
                                        <p:cTn id="75" dur="1000" fill="hold"/>
                                        <p:tgtEl>
                                          <p:spTgt spid="178187"/>
                                        </p:tgtEl>
                                        <p:attrNameLst>
                                          <p:attrName>style.rotation</p:attrName>
                                        </p:attrNameLst>
                                      </p:cBhvr>
                                      <p:tavLst>
                                        <p:tav tm="0">
                                          <p:val>
                                            <p:fltVal val="90"/>
                                          </p:val>
                                        </p:tav>
                                        <p:tav tm="100000">
                                          <p:val>
                                            <p:fltVal val="0"/>
                                          </p:val>
                                        </p:tav>
                                      </p:tavLst>
                                    </p:anim>
                                    <p:animEffect transition="in" filter="fade">
                                      <p:cBhvr>
                                        <p:cTn id="76" dur="1000"/>
                                        <p:tgtEl>
                                          <p:spTgt spid="178187"/>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nodeType="clickEffect">
                                  <p:stCondLst>
                                    <p:cond delay="0"/>
                                  </p:stCondLst>
                                  <p:childTnLst>
                                    <p:set>
                                      <p:cBhvr>
                                        <p:cTn id="80" dur="1" fill="hold">
                                          <p:stCondLst>
                                            <p:cond delay="0"/>
                                          </p:stCondLst>
                                        </p:cTn>
                                        <p:tgtEl>
                                          <p:spTgt spid="178189"/>
                                        </p:tgtEl>
                                        <p:attrNameLst>
                                          <p:attrName>style.visibility</p:attrName>
                                        </p:attrNameLst>
                                      </p:cBhvr>
                                      <p:to>
                                        <p:strVal val="visible"/>
                                      </p:to>
                                    </p:set>
                                    <p:anim calcmode="lin" valueType="num">
                                      <p:cBhvr additive="base">
                                        <p:cTn id="81" dur="500" fill="hold"/>
                                        <p:tgtEl>
                                          <p:spTgt spid="178189"/>
                                        </p:tgtEl>
                                        <p:attrNameLst>
                                          <p:attrName>ppt_x</p:attrName>
                                        </p:attrNameLst>
                                      </p:cBhvr>
                                      <p:tavLst>
                                        <p:tav tm="0">
                                          <p:val>
                                            <p:strVal val="#ppt_x"/>
                                          </p:val>
                                        </p:tav>
                                        <p:tav tm="100000">
                                          <p:val>
                                            <p:strVal val="#ppt_x"/>
                                          </p:val>
                                        </p:tav>
                                      </p:tavLst>
                                    </p:anim>
                                    <p:anim calcmode="lin" valueType="num">
                                      <p:cBhvr additive="base">
                                        <p:cTn id="82" dur="500" fill="hold"/>
                                        <p:tgtEl>
                                          <p:spTgt spid="178189"/>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31" presetClass="entr" presetSubtype="0" fill="hold" grpId="0" nodeType="clickEffect">
                                  <p:stCondLst>
                                    <p:cond delay="0"/>
                                  </p:stCondLst>
                                  <p:iterate type="lt">
                                    <p:tmPct val="5000"/>
                                  </p:iterate>
                                  <p:childTnLst>
                                    <p:set>
                                      <p:cBhvr>
                                        <p:cTn id="86" dur="1" fill="hold">
                                          <p:stCondLst>
                                            <p:cond delay="0"/>
                                          </p:stCondLst>
                                        </p:cTn>
                                        <p:tgtEl>
                                          <p:spTgt spid="178188"/>
                                        </p:tgtEl>
                                        <p:attrNameLst>
                                          <p:attrName>style.visibility</p:attrName>
                                        </p:attrNameLst>
                                      </p:cBhvr>
                                      <p:to>
                                        <p:strVal val="visible"/>
                                      </p:to>
                                    </p:set>
                                    <p:anim calcmode="lin" valueType="num">
                                      <p:cBhvr>
                                        <p:cTn id="87" dur="1000" fill="hold"/>
                                        <p:tgtEl>
                                          <p:spTgt spid="178188"/>
                                        </p:tgtEl>
                                        <p:attrNameLst>
                                          <p:attrName>ppt_w</p:attrName>
                                        </p:attrNameLst>
                                      </p:cBhvr>
                                      <p:tavLst>
                                        <p:tav tm="0">
                                          <p:val>
                                            <p:fltVal val="0"/>
                                          </p:val>
                                        </p:tav>
                                        <p:tav tm="100000">
                                          <p:val>
                                            <p:strVal val="#ppt_w"/>
                                          </p:val>
                                        </p:tav>
                                      </p:tavLst>
                                    </p:anim>
                                    <p:anim calcmode="lin" valueType="num">
                                      <p:cBhvr>
                                        <p:cTn id="88" dur="1000" fill="hold"/>
                                        <p:tgtEl>
                                          <p:spTgt spid="178188"/>
                                        </p:tgtEl>
                                        <p:attrNameLst>
                                          <p:attrName>ppt_h</p:attrName>
                                        </p:attrNameLst>
                                      </p:cBhvr>
                                      <p:tavLst>
                                        <p:tav tm="0">
                                          <p:val>
                                            <p:fltVal val="0"/>
                                          </p:val>
                                        </p:tav>
                                        <p:tav tm="100000">
                                          <p:val>
                                            <p:strVal val="#ppt_h"/>
                                          </p:val>
                                        </p:tav>
                                      </p:tavLst>
                                    </p:anim>
                                    <p:anim calcmode="lin" valueType="num">
                                      <p:cBhvr>
                                        <p:cTn id="89" dur="1000" fill="hold"/>
                                        <p:tgtEl>
                                          <p:spTgt spid="178188"/>
                                        </p:tgtEl>
                                        <p:attrNameLst>
                                          <p:attrName>style.rotation</p:attrName>
                                        </p:attrNameLst>
                                      </p:cBhvr>
                                      <p:tavLst>
                                        <p:tav tm="0">
                                          <p:val>
                                            <p:fltVal val="90"/>
                                          </p:val>
                                        </p:tav>
                                        <p:tav tm="100000">
                                          <p:val>
                                            <p:fltVal val="0"/>
                                          </p:val>
                                        </p:tav>
                                      </p:tavLst>
                                    </p:anim>
                                    <p:animEffect transition="in" filter="fade">
                                      <p:cBhvr>
                                        <p:cTn id="90" dur="1000"/>
                                        <p:tgtEl>
                                          <p:spTgt spid="178188"/>
                                        </p:tgtEl>
                                      </p:cBhvr>
                                    </p:animEffect>
                                  </p:childTnLst>
                                </p:cTn>
                              </p:par>
                            </p:childTnLst>
                          </p:cTn>
                        </p:par>
                        <p:par>
                          <p:cTn id="91" fill="hold" nodeType="afterGroup">
                            <p:stCondLst>
                              <p:cond delay="4250"/>
                            </p:stCondLst>
                            <p:childTnLst>
                              <p:par>
                                <p:cTn id="92" presetID="1" presetClass="mediacall" presetSubtype="0" fill="hold" nodeType="afterEffect">
                                  <p:stCondLst>
                                    <p:cond delay="0"/>
                                  </p:stCondLst>
                                  <p:childTnLst>
                                    <p:cmd type="call" cmd="playFrom(0.0)">
                                      <p:cBhvr>
                                        <p:cTn id="93" dur="1" fill="hold"/>
                                        <p:tgtEl>
                                          <p:spTgt spid="178192"/>
                                        </p:tgtEl>
                                      </p:cBhvr>
                                    </p:cmd>
                                  </p:childTnLst>
                                </p:cTn>
                              </p:par>
                            </p:childTnLst>
                          </p:cTn>
                        </p:par>
                        <p:par>
                          <p:cTn id="94" fill="hold" nodeType="afterGroup">
                            <p:stCondLst>
                              <p:cond delay="4250"/>
                            </p:stCondLst>
                            <p:childTnLst>
                              <p:par>
                                <p:cTn id="95" presetID="1" presetClass="mediacall" presetSubtype="0" fill="hold" nodeType="afterEffect">
                                  <p:stCondLst>
                                    <p:cond delay="0"/>
                                  </p:stCondLst>
                                  <p:childTnLst>
                                    <p:cmd type="call" cmd="playFrom(0.0)">
                                      <p:cBhvr>
                                        <p:cTn id="96" dur="1" fill="hold"/>
                                        <p:tgtEl>
                                          <p:spTgt spid="17819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97" fill="hold" display="0">
                  <p:stCondLst>
                    <p:cond delay="indefinite"/>
                  </p:stCondLst>
                  <p:endCondLst>
                    <p:cond evt="onPrev" delay="0">
                      <p:tgtEl>
                        <p:sldTgt/>
                      </p:tgtEl>
                    </p:cond>
                    <p:cond evt="onStopAudio" delay="0">
                      <p:tgtEl>
                        <p:sldTgt/>
                      </p:tgtEl>
                    </p:cond>
                  </p:endCondLst>
                </p:cTn>
                <p:tgtEl>
                  <p:spTgt spid="178192"/>
                </p:tgtEl>
              </p:cMediaNode>
            </p:audio>
            <p:audio>
              <p:cMediaNode>
                <p:cTn id="98" fill="hold" display="0">
                  <p:stCondLst>
                    <p:cond delay="indefinite"/>
                  </p:stCondLst>
                  <p:endCondLst>
                    <p:cond evt="onPrev" delay="0">
                      <p:tgtEl>
                        <p:sldTgt/>
                      </p:tgtEl>
                    </p:cond>
                    <p:cond evt="onStopAudio" delay="0">
                      <p:tgtEl>
                        <p:sldTgt/>
                      </p:tgtEl>
                    </p:cond>
                  </p:endCondLst>
                </p:cTn>
                <p:tgtEl>
                  <p:spTgt spid="178194"/>
                </p:tgtEl>
              </p:cMediaNode>
            </p:audio>
          </p:childTnLst>
        </p:cTn>
      </p:par>
    </p:tnLst>
    <p:bldLst>
      <p:bldP spid="178179" grpId="0" animBg="1"/>
      <p:bldP spid="178180" grpId="0" animBg="1"/>
      <p:bldP spid="178181" grpId="0" animBg="1"/>
      <p:bldP spid="178182" grpId="0" animBg="1"/>
      <p:bldP spid="178183" grpId="0" animBg="1"/>
      <p:bldP spid="178184" grpId="0" animBg="1"/>
      <p:bldP spid="178185" grpId="0" animBg="1"/>
      <p:bldP spid="178186" grpId="0" animBg="1"/>
      <p:bldP spid="178187" grpId="0" animBg="1"/>
      <p:bldP spid="178188" grpId="0" animBg="1"/>
      <p:bldP spid="17819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body" idx="1"/>
          </p:nvPr>
        </p:nvSpPr>
        <p:spPr>
          <a:xfrm>
            <a:off x="0" y="0"/>
            <a:ext cx="9144000" cy="6858000"/>
          </a:xfrm>
          <a:noFill/>
          <a:ln w="38100">
            <a:solidFill>
              <a:schemeClr val="tx1"/>
            </a:solidFill>
            <a:miter lim="800000"/>
            <a:headEnd/>
            <a:tailEnd/>
          </a:ln>
        </p:spPr>
        <p:txBody>
          <a:bodyPr/>
          <a:lstStyle/>
          <a:p>
            <a:pPr marL="0" indent="463550" algn="just" eaLnBrk="1" hangingPunct="1">
              <a:buFontTx/>
              <a:buNone/>
            </a:pPr>
            <a:r>
              <a:rPr lang="en-US" altLang="en-US" b="1"/>
              <a:t>3/ TẤT NHIÊN VÀ NGẪU NHIÊN</a:t>
            </a:r>
            <a:r>
              <a:rPr lang="en-US" altLang="en-US"/>
              <a:t> </a:t>
            </a:r>
          </a:p>
          <a:p>
            <a:pPr marL="0" indent="463550" algn="just" eaLnBrk="1" hangingPunct="1">
              <a:buFontTx/>
              <a:buNone/>
            </a:pPr>
            <a:r>
              <a:rPr lang="en-US" altLang="en-US" b="1">
                <a:solidFill>
                  <a:srgbClr val="FFFF00"/>
                </a:solidFill>
              </a:rPr>
              <a:t>a/ KHÁI NiỆM.</a:t>
            </a:r>
            <a:r>
              <a:rPr lang="en-US" altLang="en-US" b="1"/>
              <a:t> </a:t>
            </a:r>
          </a:p>
          <a:p>
            <a:pPr marL="0" indent="463550" algn="just" eaLnBrk="1" hangingPunct="1">
              <a:buFontTx/>
              <a:buNone/>
            </a:pPr>
            <a:r>
              <a:rPr lang="en-US" altLang="en-US" b="1"/>
              <a:t>Phạm trù tất nhiên</a:t>
            </a:r>
            <a:r>
              <a:rPr lang="en-US" altLang="en-US">
                <a:solidFill>
                  <a:srgbClr val="00FF00"/>
                </a:solidFill>
              </a:rPr>
              <a:t> dùng để chỉ cái do những nguyên nhân cơ bản, bên trong của kết cấu vật chất quyết định và trong những điều kiện nhất định, nó phải xảy ra như thế, không thế khác được.</a:t>
            </a:r>
            <a:r>
              <a:rPr lang="en-US" altLang="en-US"/>
              <a:t> </a:t>
            </a:r>
          </a:p>
          <a:p>
            <a:pPr marL="0" indent="463550" algn="just" eaLnBrk="1" hangingPunct="1">
              <a:buFontTx/>
              <a:buNone/>
            </a:pPr>
            <a:endParaRPr lang="en-US" altLang="en-US" b="1">
              <a:solidFill>
                <a:srgbClr val="FFFF00"/>
              </a:solidFill>
            </a:endParaRPr>
          </a:p>
          <a:p>
            <a:pPr marL="0" indent="463550" algn="just" eaLnBrk="1" hangingPunct="1">
              <a:buFontTx/>
              <a:buNone/>
            </a:pPr>
            <a:r>
              <a:rPr lang="en-US" altLang="en-US" b="1">
                <a:solidFill>
                  <a:srgbClr val="FFFF00"/>
                </a:solidFill>
              </a:rPr>
              <a:t>Phạm trù ngẫu nhiên</a:t>
            </a:r>
            <a:r>
              <a:rPr lang="en-US" altLang="en-US">
                <a:solidFill>
                  <a:schemeClr val="tx2"/>
                </a:solidFill>
              </a:rPr>
              <a:t> </a:t>
            </a:r>
            <a:r>
              <a:rPr lang="en-US" altLang="en-US"/>
              <a:t>dùng để chỉ cái do các nguyên nhân bên ngoài, do sự ngẫu hợp của nhiếu hoàn cảnh bên ngoài quyết định, do đó nó có thể không xuất hiện, có thể xuất hiện như thế này hoặc như thế khác.</a:t>
            </a:r>
          </a:p>
          <a:p>
            <a:pPr marL="0" indent="463550" eaLnBrk="1" hangingPunct="1">
              <a:buFontTx/>
              <a:buNone/>
            </a:pPr>
            <a:r>
              <a:rPr lang="en-US" altLang="en-US" sz="6600"/>
              <a:t>	</a:t>
            </a:r>
          </a:p>
        </p:txBody>
      </p:sp>
    </p:spTree>
    <p:extLst>
      <p:ext uri="{BB962C8B-B14F-4D97-AF65-F5344CB8AC3E}">
        <p14:creationId xmlns:p14="http://schemas.microsoft.com/office/powerpoint/2010/main" val="12399799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0226">
                                            <p:txEl>
                                              <p:pRg st="0" end="0"/>
                                            </p:txEl>
                                          </p:spTgt>
                                        </p:tgtEl>
                                        <p:attrNameLst>
                                          <p:attrName>style.visibility</p:attrName>
                                        </p:attrNameLst>
                                      </p:cBhvr>
                                      <p:to>
                                        <p:strVal val="visible"/>
                                      </p:to>
                                    </p:set>
                                    <p:anim calcmode="lin" valueType="num">
                                      <p:cBhvr additive="base">
                                        <p:cTn id="7" dur="500" fill="hold"/>
                                        <p:tgtEl>
                                          <p:spTgt spid="1802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02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0226">
                                            <p:txEl>
                                              <p:pRg st="1" end="1"/>
                                            </p:txEl>
                                          </p:spTgt>
                                        </p:tgtEl>
                                        <p:attrNameLst>
                                          <p:attrName>style.visibility</p:attrName>
                                        </p:attrNameLst>
                                      </p:cBhvr>
                                      <p:to>
                                        <p:strVal val="visible"/>
                                      </p:to>
                                    </p:set>
                                    <p:anim calcmode="lin" valueType="num">
                                      <p:cBhvr additive="base">
                                        <p:cTn id="13" dur="500" fill="hold"/>
                                        <p:tgtEl>
                                          <p:spTgt spid="18022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02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0226">
                                            <p:txEl>
                                              <p:pRg st="2" end="2"/>
                                            </p:txEl>
                                          </p:spTgt>
                                        </p:tgtEl>
                                        <p:attrNameLst>
                                          <p:attrName>style.visibility</p:attrName>
                                        </p:attrNameLst>
                                      </p:cBhvr>
                                      <p:to>
                                        <p:strVal val="visible"/>
                                      </p:to>
                                    </p:set>
                                    <p:anim calcmode="lin" valueType="num">
                                      <p:cBhvr additive="base">
                                        <p:cTn id="19" dur="500" fill="hold"/>
                                        <p:tgtEl>
                                          <p:spTgt spid="18022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022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0226">
                                            <p:txEl>
                                              <p:pRg st="4" end="4"/>
                                            </p:txEl>
                                          </p:spTgt>
                                        </p:tgtEl>
                                        <p:attrNameLst>
                                          <p:attrName>style.visibility</p:attrName>
                                        </p:attrNameLst>
                                      </p:cBhvr>
                                      <p:to>
                                        <p:strVal val="visible"/>
                                      </p:to>
                                    </p:set>
                                    <p:anim calcmode="lin" valueType="num">
                                      <p:cBhvr additive="base">
                                        <p:cTn id="25" dur="500" fill="hold"/>
                                        <p:tgtEl>
                                          <p:spTgt spid="18022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022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0226">
                                            <p:txEl>
                                              <p:pRg st="5" end="5"/>
                                            </p:txEl>
                                          </p:spTgt>
                                        </p:tgtEl>
                                        <p:attrNameLst>
                                          <p:attrName>style.visibility</p:attrName>
                                        </p:attrNameLst>
                                      </p:cBhvr>
                                      <p:to>
                                        <p:strVal val="visible"/>
                                      </p:to>
                                    </p:set>
                                    <p:anim calcmode="lin" valueType="num">
                                      <p:cBhvr additive="base">
                                        <p:cTn id="31" dur="500" fill="hold"/>
                                        <p:tgtEl>
                                          <p:spTgt spid="18022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022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838200" y="1143000"/>
            <a:ext cx="2590800" cy="4221163"/>
          </a:xfrm>
          <a:noFill/>
          <a:ln w="28575">
            <a:solidFill>
              <a:schemeClr val="tx1"/>
            </a:solidFill>
            <a:miter lim="800000"/>
            <a:headEnd/>
            <a:tailEnd/>
          </a:ln>
        </p:spPr>
        <p:txBody>
          <a:bodyPr/>
          <a:lstStyle/>
          <a:p>
            <a:pPr eaLnBrk="1" hangingPunct="1"/>
            <a:r>
              <a:rPr lang="en-US" altLang="en-US" sz="4000">
                <a:solidFill>
                  <a:srgbClr val="00FFFF"/>
                </a:solidFill>
              </a:rPr>
              <a:t>Tất nhiên</a:t>
            </a:r>
            <a:r>
              <a:rPr lang="en-US" altLang="en-US" sz="4000">
                <a:solidFill>
                  <a:schemeClr val="tx1"/>
                </a:solidFill>
              </a:rPr>
              <a:t>: </a:t>
            </a:r>
            <a:br>
              <a:rPr lang="en-US" altLang="en-US" sz="4000">
                <a:solidFill>
                  <a:schemeClr val="tx1"/>
                </a:solidFill>
              </a:rPr>
            </a:br>
            <a:r>
              <a:rPr lang="en-US" altLang="en-US" sz="4000">
                <a:solidFill>
                  <a:schemeClr val="tx1"/>
                </a:solidFill>
              </a:rPr>
              <a:t>gieo trồng </a:t>
            </a:r>
            <a:br>
              <a:rPr lang="en-US" altLang="en-US" sz="4000">
                <a:solidFill>
                  <a:schemeClr val="tx1"/>
                </a:solidFill>
              </a:rPr>
            </a:br>
            <a:r>
              <a:rPr lang="en-US" altLang="en-US" sz="4000">
                <a:solidFill>
                  <a:schemeClr val="tx1"/>
                </a:solidFill>
              </a:rPr>
              <a:t>đúng kỹ thuật c</a:t>
            </a:r>
            <a:r>
              <a:rPr lang="vi-VN" altLang="en-US" sz="4000">
                <a:solidFill>
                  <a:schemeClr val="tx1"/>
                </a:solidFill>
              </a:rPr>
              <a:t>â</a:t>
            </a:r>
            <a:r>
              <a:rPr lang="en-US" altLang="en-US" sz="4000">
                <a:solidFill>
                  <a:schemeClr val="tx1"/>
                </a:solidFill>
              </a:rPr>
              <a:t>y sẽ cho quả</a:t>
            </a:r>
          </a:p>
        </p:txBody>
      </p:sp>
      <p:pic>
        <p:nvPicPr>
          <p:cNvPr id="63491" name="Picture 3" descr="canh dong bi d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84138"/>
            <a:ext cx="4648200" cy="6773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966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Rectangle 2"/>
          <p:cNvSpPr>
            <a:spLocks noGrp="1" noChangeArrowheads="1"/>
          </p:cNvSpPr>
          <p:nvPr>
            <p:ph type="subTitle" idx="1"/>
          </p:nvPr>
        </p:nvSpPr>
        <p:spPr>
          <a:xfrm>
            <a:off x="0" y="0"/>
            <a:ext cx="3429000" cy="6858000"/>
          </a:xfrm>
          <a:noFill/>
          <a:ln w="38100">
            <a:solidFill>
              <a:srgbClr val="00FF00"/>
            </a:solidFill>
            <a:miter lim="800000"/>
            <a:headEnd/>
            <a:tailEnd/>
          </a:ln>
        </p:spPr>
        <p:txBody>
          <a:bodyPr/>
          <a:lstStyle/>
          <a:p>
            <a:pPr algn="just" eaLnBrk="1" hangingPunct="1"/>
            <a:r>
              <a:rPr lang="en-US" altLang="en-US" dirty="0"/>
              <a:t>	Theo </a:t>
            </a:r>
            <a:r>
              <a:rPr lang="en-US" altLang="en-US" dirty="0" err="1"/>
              <a:t>Triết</a:t>
            </a:r>
            <a:r>
              <a:rPr lang="en-US" altLang="en-US" dirty="0"/>
              <a:t> </a:t>
            </a:r>
            <a:r>
              <a:rPr lang="en-US" altLang="en-US" dirty="0" err="1"/>
              <a:t>học</a:t>
            </a:r>
            <a:r>
              <a:rPr lang="en-US" altLang="en-US" dirty="0"/>
              <a:t> </a:t>
            </a:r>
            <a:r>
              <a:rPr lang="en-US" altLang="en-US" dirty="0" err="1"/>
              <a:t>Mác</a:t>
            </a:r>
            <a:r>
              <a:rPr lang="en-US" altLang="en-US" dirty="0"/>
              <a:t>, </a:t>
            </a:r>
            <a:r>
              <a:rPr lang="en-US" altLang="en-US" dirty="0" err="1"/>
              <a:t>khái</a:t>
            </a:r>
            <a:r>
              <a:rPr lang="en-US" altLang="en-US" dirty="0"/>
              <a:t> </a:t>
            </a:r>
            <a:r>
              <a:rPr lang="en-US" altLang="en-US" dirty="0" err="1"/>
              <a:t>niệm</a:t>
            </a:r>
            <a:r>
              <a:rPr lang="en-US" altLang="en-US" dirty="0"/>
              <a:t> </a:t>
            </a:r>
            <a:r>
              <a:rPr lang="en-US" altLang="en-US" dirty="0" err="1"/>
              <a:t>biện</a:t>
            </a:r>
            <a:r>
              <a:rPr lang="en-US" altLang="en-US" dirty="0"/>
              <a:t> </a:t>
            </a:r>
            <a:r>
              <a:rPr lang="en-US" altLang="en-US" dirty="0" err="1"/>
              <a:t>chứng</a:t>
            </a:r>
            <a:r>
              <a:rPr lang="en-US" altLang="en-US" dirty="0"/>
              <a:t> </a:t>
            </a:r>
            <a:r>
              <a:rPr lang="en-US" altLang="en-US" dirty="0" err="1"/>
              <a:t>dùng</a:t>
            </a:r>
            <a:r>
              <a:rPr lang="en-US" altLang="en-US" dirty="0"/>
              <a:t> </a:t>
            </a:r>
            <a:r>
              <a:rPr lang="en-US" altLang="en-US" dirty="0" err="1"/>
              <a:t>để</a:t>
            </a:r>
            <a:r>
              <a:rPr lang="en-US" altLang="en-US" dirty="0"/>
              <a:t> </a:t>
            </a:r>
            <a:r>
              <a:rPr lang="en-US" altLang="en-US" dirty="0" err="1"/>
              <a:t>chỉ</a:t>
            </a:r>
            <a:r>
              <a:rPr lang="en-US" altLang="en-US" dirty="0"/>
              <a:t> </a:t>
            </a:r>
            <a:r>
              <a:rPr lang="en-US" altLang="en-US" dirty="0" err="1">
                <a:solidFill>
                  <a:srgbClr val="00FF00"/>
                </a:solidFill>
              </a:rPr>
              <a:t>những</a:t>
            </a:r>
            <a:r>
              <a:rPr lang="en-US" altLang="en-US" dirty="0">
                <a:solidFill>
                  <a:srgbClr val="00FF00"/>
                </a:solidFill>
              </a:rPr>
              <a:t> </a:t>
            </a:r>
            <a:r>
              <a:rPr lang="en-US" altLang="en-US" dirty="0" err="1">
                <a:solidFill>
                  <a:srgbClr val="00FF00"/>
                </a:solidFill>
              </a:rPr>
              <a:t>mối</a:t>
            </a:r>
            <a:r>
              <a:rPr lang="en-US" altLang="en-US" dirty="0">
                <a:solidFill>
                  <a:srgbClr val="00FF00"/>
                </a:solidFill>
              </a:rPr>
              <a:t> </a:t>
            </a:r>
            <a:r>
              <a:rPr lang="en-US" altLang="en-US" dirty="0" err="1">
                <a:solidFill>
                  <a:srgbClr val="00FF00"/>
                </a:solidFill>
              </a:rPr>
              <a:t>liên</a:t>
            </a:r>
            <a:r>
              <a:rPr lang="en-US" altLang="en-US" dirty="0">
                <a:solidFill>
                  <a:srgbClr val="00FF00"/>
                </a:solidFill>
              </a:rPr>
              <a:t> </a:t>
            </a:r>
            <a:r>
              <a:rPr lang="en-US" altLang="en-US" dirty="0" err="1">
                <a:solidFill>
                  <a:srgbClr val="00FF00"/>
                </a:solidFill>
              </a:rPr>
              <a:t>hệ</a:t>
            </a:r>
            <a:r>
              <a:rPr lang="en-US" altLang="en-US" dirty="0">
                <a:solidFill>
                  <a:srgbClr val="00FF00"/>
                </a:solidFill>
              </a:rPr>
              <a:t>, </a:t>
            </a:r>
            <a:r>
              <a:rPr lang="en-US" altLang="en-US" dirty="0" err="1">
                <a:solidFill>
                  <a:srgbClr val="00FF00"/>
                </a:solidFill>
              </a:rPr>
              <a:t>tương</a:t>
            </a:r>
            <a:r>
              <a:rPr lang="en-US" altLang="en-US" dirty="0">
                <a:solidFill>
                  <a:srgbClr val="00FF00"/>
                </a:solidFill>
              </a:rPr>
              <a:t> </a:t>
            </a:r>
            <a:r>
              <a:rPr lang="en-US" altLang="en-US" dirty="0" err="1">
                <a:solidFill>
                  <a:srgbClr val="00FF00"/>
                </a:solidFill>
              </a:rPr>
              <a:t>tác</a:t>
            </a:r>
            <a:r>
              <a:rPr lang="en-US" altLang="en-US" dirty="0">
                <a:solidFill>
                  <a:srgbClr val="00FF00"/>
                </a:solidFill>
              </a:rPr>
              <a:t>, </a:t>
            </a:r>
            <a:r>
              <a:rPr lang="en-US" altLang="en-US" dirty="0" err="1">
                <a:solidFill>
                  <a:srgbClr val="00FF00"/>
                </a:solidFill>
              </a:rPr>
              <a:t>chuyển</a:t>
            </a:r>
            <a:r>
              <a:rPr lang="en-US" altLang="en-US" dirty="0">
                <a:solidFill>
                  <a:srgbClr val="00FF00"/>
                </a:solidFill>
              </a:rPr>
              <a:t> </a:t>
            </a:r>
            <a:r>
              <a:rPr lang="en-US" altLang="en-US" dirty="0" err="1">
                <a:solidFill>
                  <a:srgbClr val="00FF00"/>
                </a:solidFill>
              </a:rPr>
              <a:t>hoá</a:t>
            </a:r>
            <a:r>
              <a:rPr lang="en-US" altLang="en-US" dirty="0">
                <a:solidFill>
                  <a:srgbClr val="00FF00"/>
                </a:solidFill>
              </a:rPr>
              <a:t> </a:t>
            </a:r>
            <a:r>
              <a:rPr lang="en-US" altLang="en-US" dirty="0" err="1">
                <a:solidFill>
                  <a:srgbClr val="00FF00"/>
                </a:solidFill>
              </a:rPr>
              <a:t>và</a:t>
            </a:r>
            <a:r>
              <a:rPr lang="en-US" altLang="en-US" dirty="0">
                <a:solidFill>
                  <a:srgbClr val="00FF00"/>
                </a:solidFill>
              </a:rPr>
              <a:t> </a:t>
            </a:r>
            <a:r>
              <a:rPr lang="en-US" altLang="en-US" dirty="0" err="1">
                <a:solidFill>
                  <a:srgbClr val="00FF00"/>
                </a:solidFill>
              </a:rPr>
              <a:t>vận</a:t>
            </a:r>
            <a:r>
              <a:rPr lang="en-US" altLang="en-US" dirty="0">
                <a:solidFill>
                  <a:srgbClr val="00FF00"/>
                </a:solidFill>
              </a:rPr>
              <a:t> </a:t>
            </a:r>
            <a:r>
              <a:rPr lang="en-US" altLang="en-US" dirty="0" err="1">
                <a:solidFill>
                  <a:srgbClr val="00FF00"/>
                </a:solidFill>
              </a:rPr>
              <a:t>động</a:t>
            </a:r>
            <a:r>
              <a:rPr lang="en-US" altLang="en-US" dirty="0">
                <a:solidFill>
                  <a:srgbClr val="00FF00"/>
                </a:solidFill>
              </a:rPr>
              <a:t>, </a:t>
            </a:r>
            <a:r>
              <a:rPr lang="en-US" altLang="en-US" dirty="0" err="1">
                <a:solidFill>
                  <a:srgbClr val="00FF00"/>
                </a:solidFill>
              </a:rPr>
              <a:t>phát</a:t>
            </a:r>
            <a:r>
              <a:rPr lang="en-US" altLang="en-US" dirty="0">
                <a:solidFill>
                  <a:srgbClr val="00FF00"/>
                </a:solidFill>
              </a:rPr>
              <a:t> </a:t>
            </a:r>
            <a:r>
              <a:rPr lang="en-US" altLang="en-US" dirty="0" err="1">
                <a:solidFill>
                  <a:srgbClr val="00FF00"/>
                </a:solidFill>
              </a:rPr>
              <a:t>triển</a:t>
            </a:r>
            <a:r>
              <a:rPr lang="en-US" altLang="en-US" dirty="0">
                <a:solidFill>
                  <a:srgbClr val="00FF00"/>
                </a:solidFill>
              </a:rPr>
              <a:t> </a:t>
            </a:r>
            <a:r>
              <a:rPr lang="en-US" altLang="en-US" dirty="0" err="1">
                <a:solidFill>
                  <a:srgbClr val="00FF00"/>
                </a:solidFill>
              </a:rPr>
              <a:t>theo</a:t>
            </a:r>
            <a:r>
              <a:rPr lang="en-US" altLang="en-US" dirty="0">
                <a:solidFill>
                  <a:srgbClr val="00FF00"/>
                </a:solidFill>
              </a:rPr>
              <a:t> </a:t>
            </a:r>
            <a:r>
              <a:rPr lang="en-US" altLang="en-US" dirty="0" err="1">
                <a:solidFill>
                  <a:srgbClr val="00FF00"/>
                </a:solidFill>
              </a:rPr>
              <a:t>quy</a:t>
            </a:r>
            <a:r>
              <a:rPr lang="en-US" altLang="en-US" dirty="0">
                <a:solidFill>
                  <a:srgbClr val="00FF00"/>
                </a:solidFill>
              </a:rPr>
              <a:t> </a:t>
            </a:r>
            <a:r>
              <a:rPr lang="en-US" altLang="en-US" dirty="0" err="1">
                <a:solidFill>
                  <a:srgbClr val="00FF00"/>
                </a:solidFill>
              </a:rPr>
              <a:t>luật</a:t>
            </a:r>
            <a:r>
              <a:rPr lang="en-US" altLang="en-US" dirty="0">
                <a:solidFill>
                  <a:srgbClr val="00FF00"/>
                </a:solidFill>
              </a:rPr>
              <a:t> </a:t>
            </a:r>
            <a:r>
              <a:rPr lang="en-US" altLang="en-US" dirty="0" err="1">
                <a:solidFill>
                  <a:srgbClr val="00FF00"/>
                </a:solidFill>
              </a:rPr>
              <a:t>của</a:t>
            </a:r>
            <a:r>
              <a:rPr lang="en-US" altLang="en-US" dirty="0">
                <a:solidFill>
                  <a:srgbClr val="00FF00"/>
                </a:solidFill>
              </a:rPr>
              <a:t> </a:t>
            </a:r>
            <a:r>
              <a:rPr lang="en-US" altLang="en-US" dirty="0" err="1">
                <a:solidFill>
                  <a:srgbClr val="00FF00"/>
                </a:solidFill>
              </a:rPr>
              <a:t>các</a:t>
            </a:r>
            <a:r>
              <a:rPr lang="en-US" altLang="en-US" dirty="0">
                <a:solidFill>
                  <a:srgbClr val="00FF00"/>
                </a:solidFill>
              </a:rPr>
              <a:t> </a:t>
            </a:r>
            <a:r>
              <a:rPr lang="en-US" altLang="en-US" dirty="0" err="1">
                <a:solidFill>
                  <a:srgbClr val="00FF00"/>
                </a:solidFill>
              </a:rPr>
              <a:t>sự</a:t>
            </a:r>
            <a:r>
              <a:rPr lang="en-US" altLang="en-US" dirty="0">
                <a:solidFill>
                  <a:srgbClr val="00FF00"/>
                </a:solidFill>
              </a:rPr>
              <a:t> </a:t>
            </a:r>
            <a:r>
              <a:rPr lang="en-US" altLang="en-US" dirty="0" err="1">
                <a:solidFill>
                  <a:srgbClr val="00FF00"/>
                </a:solidFill>
              </a:rPr>
              <a:t>vật</a:t>
            </a:r>
            <a:r>
              <a:rPr lang="en-US" altLang="en-US" dirty="0">
                <a:solidFill>
                  <a:srgbClr val="00FF00"/>
                </a:solidFill>
              </a:rPr>
              <a:t>, </a:t>
            </a:r>
            <a:r>
              <a:rPr lang="en-US" altLang="en-US" dirty="0" err="1">
                <a:solidFill>
                  <a:srgbClr val="00FF00"/>
                </a:solidFill>
              </a:rPr>
              <a:t>hiện</a:t>
            </a:r>
            <a:r>
              <a:rPr lang="en-US" altLang="en-US" dirty="0">
                <a:solidFill>
                  <a:srgbClr val="00FF00"/>
                </a:solidFill>
              </a:rPr>
              <a:t> </a:t>
            </a:r>
            <a:r>
              <a:rPr lang="en-US" altLang="en-US" dirty="0" err="1">
                <a:solidFill>
                  <a:srgbClr val="00FF00"/>
                </a:solidFill>
              </a:rPr>
              <a:t>tượng</a:t>
            </a:r>
            <a:r>
              <a:rPr lang="en-US" altLang="en-US" dirty="0">
                <a:solidFill>
                  <a:srgbClr val="00FF00"/>
                </a:solidFill>
              </a:rPr>
              <a:t> </a:t>
            </a:r>
            <a:r>
              <a:rPr lang="en-US" altLang="en-US" dirty="0" err="1">
                <a:solidFill>
                  <a:srgbClr val="00FF00"/>
                </a:solidFill>
              </a:rPr>
              <a:t>trong</a:t>
            </a:r>
            <a:r>
              <a:rPr lang="en-US" altLang="en-US" dirty="0">
                <a:solidFill>
                  <a:srgbClr val="00FF00"/>
                </a:solidFill>
              </a:rPr>
              <a:t> </a:t>
            </a:r>
            <a:r>
              <a:rPr lang="en-US" altLang="en-US" dirty="0" err="1">
                <a:solidFill>
                  <a:srgbClr val="00FF00"/>
                </a:solidFill>
              </a:rPr>
              <a:t>tự</a:t>
            </a:r>
            <a:r>
              <a:rPr lang="en-US" altLang="en-US" dirty="0">
                <a:solidFill>
                  <a:srgbClr val="00FF00"/>
                </a:solidFill>
              </a:rPr>
              <a:t> </a:t>
            </a:r>
            <a:r>
              <a:rPr lang="en-US" altLang="en-US" dirty="0" err="1">
                <a:solidFill>
                  <a:srgbClr val="00FF00"/>
                </a:solidFill>
              </a:rPr>
              <a:t>nhiên</a:t>
            </a:r>
            <a:r>
              <a:rPr lang="en-US" altLang="en-US" dirty="0">
                <a:solidFill>
                  <a:srgbClr val="00FF00"/>
                </a:solidFill>
              </a:rPr>
              <a:t>, </a:t>
            </a:r>
            <a:r>
              <a:rPr lang="en-US" altLang="en-US" dirty="0" err="1">
                <a:solidFill>
                  <a:srgbClr val="00FF00"/>
                </a:solidFill>
              </a:rPr>
              <a:t>xã</a:t>
            </a:r>
            <a:r>
              <a:rPr lang="en-US" altLang="en-US" dirty="0">
                <a:solidFill>
                  <a:srgbClr val="00FF00"/>
                </a:solidFill>
              </a:rPr>
              <a:t> </a:t>
            </a:r>
            <a:r>
              <a:rPr lang="en-US" altLang="en-US" dirty="0" err="1">
                <a:solidFill>
                  <a:srgbClr val="00FF00"/>
                </a:solidFill>
              </a:rPr>
              <a:t>hội</a:t>
            </a:r>
            <a:r>
              <a:rPr lang="en-US" altLang="en-US" dirty="0">
                <a:solidFill>
                  <a:srgbClr val="00FF00"/>
                </a:solidFill>
              </a:rPr>
              <a:t> </a:t>
            </a:r>
            <a:r>
              <a:rPr lang="en-US" altLang="en-US" dirty="0" err="1">
                <a:solidFill>
                  <a:srgbClr val="00FF00"/>
                </a:solidFill>
              </a:rPr>
              <a:t>và</a:t>
            </a:r>
            <a:r>
              <a:rPr lang="en-US" altLang="en-US" dirty="0">
                <a:solidFill>
                  <a:srgbClr val="00FF00"/>
                </a:solidFill>
              </a:rPr>
              <a:t> </a:t>
            </a:r>
            <a:r>
              <a:rPr lang="en-US" altLang="en-US" dirty="0" err="1">
                <a:solidFill>
                  <a:srgbClr val="00FF00"/>
                </a:solidFill>
              </a:rPr>
              <a:t>tư</a:t>
            </a:r>
            <a:r>
              <a:rPr lang="en-US" altLang="en-US" dirty="0">
                <a:solidFill>
                  <a:srgbClr val="00FF00"/>
                </a:solidFill>
              </a:rPr>
              <a:t> </a:t>
            </a:r>
            <a:r>
              <a:rPr lang="en-US" altLang="en-US" dirty="0" err="1">
                <a:solidFill>
                  <a:srgbClr val="00FF00"/>
                </a:solidFill>
              </a:rPr>
              <a:t>duy</a:t>
            </a:r>
            <a:r>
              <a:rPr lang="en-US" altLang="en-US" dirty="0"/>
              <a:t>.  </a:t>
            </a:r>
          </a:p>
          <a:p>
            <a:pPr algn="just" eaLnBrk="1" hangingPunct="1"/>
            <a:r>
              <a:rPr lang="en-US" altLang="en-US" dirty="0"/>
              <a:t>	</a:t>
            </a:r>
            <a:endParaRPr lang="en-US" altLang="en-US" dirty="0">
              <a:solidFill>
                <a:srgbClr val="FFCC00"/>
              </a:solidFill>
            </a:endParaRPr>
          </a:p>
        </p:txBody>
      </p:sp>
      <p:pic>
        <p:nvPicPr>
          <p:cNvPr id="7172" name="Picture 4" descr="http://www.sinhcon.com/me-va-be/images/image/Dong%20y/bai-thuo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09538"/>
            <a:ext cx="428625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3767138" y="3059113"/>
            <a:ext cx="4810125" cy="461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t>BiỆN CHỨNG TRONG  ĐÔNG Y</a:t>
            </a:r>
          </a:p>
        </p:txBody>
      </p:sp>
      <p:pic>
        <p:nvPicPr>
          <p:cNvPr id="7174" name="Picture 6" descr="http://images.timnhanh.com/blog/200903/21/123400512376542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635375"/>
            <a:ext cx="3171825"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58">
                                            <p:txEl>
                                              <p:pRg st="0" end="0"/>
                                            </p:txEl>
                                          </p:spTgt>
                                        </p:tgtEl>
                                        <p:attrNameLst>
                                          <p:attrName>style.visibility</p:attrName>
                                        </p:attrNameLst>
                                      </p:cBhvr>
                                      <p:to>
                                        <p:strVal val="visible"/>
                                      </p:to>
                                    </p:set>
                                    <p:anim calcmode="lin" valueType="num">
                                      <p:cBhvr additive="base">
                                        <p:cTn id="7" dur="500" fill="hold"/>
                                        <p:tgtEl>
                                          <p:spTgt spid="4505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0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5" presetClass="entr" presetSubtype="0" fill="hold" nodeType="clickEffect">
                                  <p:stCondLst>
                                    <p:cond delay="0"/>
                                  </p:stCondLst>
                                  <p:childTnLst>
                                    <p:set>
                                      <p:cBhvr>
                                        <p:cTn id="17" dur="1" fill="hold">
                                          <p:stCondLst>
                                            <p:cond delay="0"/>
                                          </p:stCondLst>
                                        </p:cTn>
                                        <p:tgtEl>
                                          <p:spTgt spid="7172"/>
                                        </p:tgtEl>
                                        <p:attrNameLst>
                                          <p:attrName>style.visibility</p:attrName>
                                        </p:attrNameLst>
                                      </p:cBhvr>
                                      <p:to>
                                        <p:strVal val="visible"/>
                                      </p:to>
                                    </p:set>
                                    <p:anim calcmode="lin" valueType="num">
                                      <p:cBhvr>
                                        <p:cTn id="18" dur="1000" fill="hold"/>
                                        <p:tgtEl>
                                          <p:spTgt spid="7172"/>
                                        </p:tgtEl>
                                        <p:attrNameLst>
                                          <p:attrName>ppt_w</p:attrName>
                                        </p:attrNameLst>
                                      </p:cBhvr>
                                      <p:tavLst>
                                        <p:tav tm="0">
                                          <p:val>
                                            <p:strVal val="#ppt_w*0.70"/>
                                          </p:val>
                                        </p:tav>
                                        <p:tav tm="100000">
                                          <p:val>
                                            <p:strVal val="#ppt_w"/>
                                          </p:val>
                                        </p:tav>
                                      </p:tavLst>
                                    </p:anim>
                                    <p:anim calcmode="lin" valueType="num">
                                      <p:cBhvr>
                                        <p:cTn id="19" dur="1000" fill="hold"/>
                                        <p:tgtEl>
                                          <p:spTgt spid="7172"/>
                                        </p:tgtEl>
                                        <p:attrNameLst>
                                          <p:attrName>ppt_h</p:attrName>
                                        </p:attrNameLst>
                                      </p:cBhvr>
                                      <p:tavLst>
                                        <p:tav tm="0">
                                          <p:val>
                                            <p:strVal val="#ppt_h"/>
                                          </p:val>
                                        </p:tav>
                                        <p:tav tm="100000">
                                          <p:val>
                                            <p:strVal val="#ppt_h"/>
                                          </p:val>
                                        </p:tav>
                                      </p:tavLst>
                                    </p:anim>
                                    <p:animEffect transition="in" filter="fade">
                                      <p:cBhvr>
                                        <p:cTn id="20" dur="1000"/>
                                        <p:tgtEl>
                                          <p:spTgt spid="7172"/>
                                        </p:tgtEl>
                                      </p:cBhvr>
                                    </p:animEffect>
                                  </p:childTnLst>
                                </p:cTn>
                              </p:par>
                              <p:par>
                                <p:cTn id="21" presetID="55" presetClass="entr" presetSubtype="0" fill="hold" nodeType="withEffect">
                                  <p:stCondLst>
                                    <p:cond delay="0"/>
                                  </p:stCondLst>
                                  <p:childTnLst>
                                    <p:set>
                                      <p:cBhvr>
                                        <p:cTn id="22" dur="1" fill="hold">
                                          <p:stCondLst>
                                            <p:cond delay="0"/>
                                          </p:stCondLst>
                                        </p:cTn>
                                        <p:tgtEl>
                                          <p:spTgt spid="7174"/>
                                        </p:tgtEl>
                                        <p:attrNameLst>
                                          <p:attrName>style.visibility</p:attrName>
                                        </p:attrNameLst>
                                      </p:cBhvr>
                                      <p:to>
                                        <p:strVal val="visible"/>
                                      </p:to>
                                    </p:set>
                                    <p:anim calcmode="lin" valueType="num">
                                      <p:cBhvr>
                                        <p:cTn id="23" dur="1000" fill="hold"/>
                                        <p:tgtEl>
                                          <p:spTgt spid="7174"/>
                                        </p:tgtEl>
                                        <p:attrNameLst>
                                          <p:attrName>ppt_w</p:attrName>
                                        </p:attrNameLst>
                                      </p:cBhvr>
                                      <p:tavLst>
                                        <p:tav tm="0">
                                          <p:val>
                                            <p:strVal val="#ppt_w*0.70"/>
                                          </p:val>
                                        </p:tav>
                                        <p:tav tm="100000">
                                          <p:val>
                                            <p:strVal val="#ppt_w"/>
                                          </p:val>
                                        </p:tav>
                                      </p:tavLst>
                                    </p:anim>
                                    <p:anim calcmode="lin" valueType="num">
                                      <p:cBhvr>
                                        <p:cTn id="24" dur="1000" fill="hold"/>
                                        <p:tgtEl>
                                          <p:spTgt spid="7174"/>
                                        </p:tgtEl>
                                        <p:attrNameLst>
                                          <p:attrName>ppt_h</p:attrName>
                                        </p:attrNameLst>
                                      </p:cBhvr>
                                      <p:tavLst>
                                        <p:tav tm="0">
                                          <p:val>
                                            <p:strVal val="#ppt_h"/>
                                          </p:val>
                                        </p:tav>
                                        <p:tav tm="100000">
                                          <p:val>
                                            <p:strVal val="#ppt_h"/>
                                          </p:val>
                                        </p:tav>
                                      </p:tavLst>
                                    </p:anim>
                                    <p:animEffect transition="in" filter="fade">
                                      <p:cBhvr>
                                        <p:cTn id="25" dur="10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build="p" autoUpdateAnimBg="0"/>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533400" y="1676400"/>
            <a:ext cx="3200400" cy="3611563"/>
          </a:xfrm>
          <a:noFill/>
          <a:ln w="28575">
            <a:solidFill>
              <a:schemeClr val="tx1"/>
            </a:solidFill>
            <a:miter lim="800000"/>
            <a:headEnd/>
            <a:tailEnd/>
          </a:ln>
        </p:spPr>
        <p:txBody>
          <a:bodyPr/>
          <a:lstStyle/>
          <a:p>
            <a:pPr eaLnBrk="1" hangingPunct="1"/>
            <a:r>
              <a:rPr lang="en-US" altLang="en-US" sz="3600">
                <a:solidFill>
                  <a:srgbClr val="00FFFF"/>
                </a:solidFill>
              </a:rPr>
              <a:t>Ngẫu nhiên:</a:t>
            </a:r>
            <a:br>
              <a:rPr lang="en-US" altLang="en-US" sz="3600">
                <a:solidFill>
                  <a:srgbClr val="00FFFF"/>
                </a:solidFill>
              </a:rPr>
            </a:br>
            <a:r>
              <a:rPr lang="en-US" altLang="en-US" sz="3600">
                <a:solidFill>
                  <a:schemeClr val="tx1"/>
                </a:solidFill>
              </a:rPr>
              <a:t> cây bí cho quả to, nh</a:t>
            </a:r>
            <a:r>
              <a:rPr lang="en-US" altLang="en-US" sz="4000">
                <a:solidFill>
                  <a:schemeClr val="tx1"/>
                </a:solidFill>
              </a:rPr>
              <a:t>ỏ</a:t>
            </a:r>
            <a:r>
              <a:rPr lang="en-US" altLang="en-US" sz="3600">
                <a:solidFill>
                  <a:schemeClr val="tx1"/>
                </a:solidFill>
              </a:rPr>
              <a:t> kh</a:t>
            </a:r>
            <a:r>
              <a:rPr lang="en-US" altLang="en-US" sz="4000">
                <a:solidFill>
                  <a:schemeClr val="tx1"/>
                </a:solidFill>
              </a:rPr>
              <a:t>ác nhau</a:t>
            </a:r>
          </a:p>
        </p:txBody>
      </p:sp>
      <p:pic>
        <p:nvPicPr>
          <p:cNvPr id="64515" name="Picture 3" descr="bi do khong l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4288"/>
            <a:ext cx="4560888" cy="6872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9256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6" name="Rectangle 2"/>
          <p:cNvSpPr>
            <a:spLocks noGrp="1" noChangeArrowheads="1"/>
          </p:cNvSpPr>
          <p:nvPr>
            <p:ph type="body" idx="1"/>
          </p:nvPr>
        </p:nvSpPr>
        <p:spPr>
          <a:xfrm>
            <a:off x="0" y="0"/>
            <a:ext cx="3505200" cy="6858000"/>
          </a:xfrm>
          <a:noFill/>
          <a:ln w="38100">
            <a:solidFill>
              <a:schemeClr val="tx1"/>
            </a:solidFill>
            <a:miter lim="800000"/>
            <a:headEnd/>
            <a:tailEnd/>
          </a:ln>
        </p:spPr>
        <p:txBody>
          <a:bodyPr/>
          <a:lstStyle/>
          <a:p>
            <a:pPr marL="0" indent="465138" algn="just" eaLnBrk="1" hangingPunct="1">
              <a:buFontTx/>
              <a:buNone/>
            </a:pPr>
            <a:r>
              <a:rPr lang="en-US" altLang="en-US" b="1"/>
              <a:t>b/ QUAN HỆ GiỮA TẤT NHIÊN VÀ NGẪU NHIÊN</a:t>
            </a:r>
            <a:r>
              <a:rPr lang="en-US" altLang="en-US">
                <a:solidFill>
                  <a:srgbClr val="66FF33"/>
                </a:solidFill>
              </a:rPr>
              <a:t> </a:t>
            </a:r>
          </a:p>
          <a:p>
            <a:pPr marL="0" indent="465138" algn="just" eaLnBrk="1" hangingPunct="1">
              <a:buFontTx/>
              <a:buNone/>
            </a:pPr>
            <a:r>
              <a:rPr lang="en-US" altLang="en-US">
                <a:solidFill>
                  <a:srgbClr val="FFFF00"/>
                </a:solidFill>
              </a:rPr>
              <a:t>Thứ nhất: </a:t>
            </a:r>
            <a:r>
              <a:rPr lang="en-US" altLang="en-US">
                <a:solidFill>
                  <a:srgbClr val="00FF00"/>
                </a:solidFill>
              </a:rPr>
              <a:t>Tất nhiên chi phối sự phát triển của sự vật còn ngẫu nhiên ảnh hưởng tới sự vật làm cho sự phát triển đó diễn ra nhanh hoặc chậm.</a:t>
            </a:r>
          </a:p>
          <a:p>
            <a:pPr marL="0" indent="465138" algn="just" eaLnBrk="1" hangingPunct="1"/>
            <a:endParaRPr lang="en-US" altLang="en-US">
              <a:solidFill>
                <a:srgbClr val="00FF00"/>
              </a:solidFill>
            </a:endParaRPr>
          </a:p>
          <a:p>
            <a:pPr marL="0" indent="465138" algn="just" eaLnBrk="1" hangingPunct="1"/>
            <a:endParaRPr lang="en-US" altLang="en-US">
              <a:solidFill>
                <a:srgbClr val="FFFF00"/>
              </a:solidFill>
            </a:endParaRPr>
          </a:p>
          <a:p>
            <a:pPr marL="0" indent="465138" algn="just" eaLnBrk="1" hangingPunct="1">
              <a:buFontTx/>
              <a:buNone/>
            </a:pPr>
            <a:endParaRPr lang="en-US" altLang="en-US" sz="1200" i="1">
              <a:solidFill>
                <a:srgbClr val="FFFF00"/>
              </a:solidFill>
            </a:endParaRPr>
          </a:p>
          <a:p>
            <a:pPr marL="0" indent="465138" eaLnBrk="1" hangingPunct="1">
              <a:buFontTx/>
              <a:buNone/>
            </a:pPr>
            <a:r>
              <a:rPr lang="en-US" altLang="en-US" sz="1200" i="1"/>
              <a:t>							</a:t>
            </a:r>
          </a:p>
        </p:txBody>
      </p:sp>
      <p:pic>
        <p:nvPicPr>
          <p:cNvPr id="58373" name="Picture 5" descr="http://img.photo.zing.vn/file_uploads/gallery/w642h/q32008/2008/11/17/11/7936122689537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8538" y="0"/>
            <a:ext cx="55626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5" name="Picture 7" descr="http://www.vtc.vn/newsimage/original/vtc_265430_b%E1%BB%91c%20th%C4%83m%20tr%C3%BAng%20th%C6%B0%E1%BB%9F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3386138"/>
            <a:ext cx="3810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6452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0466">
                                            <p:txEl>
                                              <p:pRg st="0" end="0"/>
                                            </p:txEl>
                                          </p:spTgt>
                                        </p:tgtEl>
                                        <p:attrNameLst>
                                          <p:attrName>style.visibility</p:attrName>
                                        </p:attrNameLst>
                                      </p:cBhvr>
                                      <p:to>
                                        <p:strVal val="visible"/>
                                      </p:to>
                                    </p:set>
                                    <p:anim calcmode="lin" valueType="num">
                                      <p:cBhvr additive="base">
                                        <p:cTn id="7" dur="500" fill="hold"/>
                                        <p:tgtEl>
                                          <p:spTgt spid="19046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04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0466">
                                            <p:txEl>
                                              <p:pRg st="1" end="1"/>
                                            </p:txEl>
                                          </p:spTgt>
                                        </p:tgtEl>
                                        <p:attrNameLst>
                                          <p:attrName>style.visibility</p:attrName>
                                        </p:attrNameLst>
                                      </p:cBhvr>
                                      <p:to>
                                        <p:strVal val="visible"/>
                                      </p:to>
                                    </p:set>
                                    <p:anim calcmode="lin" valueType="num">
                                      <p:cBhvr additive="base">
                                        <p:cTn id="13" dur="500" fill="hold"/>
                                        <p:tgtEl>
                                          <p:spTgt spid="19046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046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0466">
                                            <p:txEl>
                                              <p:pRg st="5" end="5"/>
                                            </p:txEl>
                                          </p:spTgt>
                                        </p:tgtEl>
                                        <p:attrNameLst>
                                          <p:attrName>style.visibility</p:attrName>
                                        </p:attrNameLst>
                                      </p:cBhvr>
                                      <p:to>
                                        <p:strVal val="visible"/>
                                      </p:to>
                                    </p:set>
                                    <p:anim calcmode="lin" valueType="num">
                                      <p:cBhvr additive="base">
                                        <p:cTn id="19" dur="500" fill="hold"/>
                                        <p:tgtEl>
                                          <p:spTgt spid="190466">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046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8373"/>
                                        </p:tgtEl>
                                        <p:attrNameLst>
                                          <p:attrName>style.visibility</p:attrName>
                                        </p:attrNameLst>
                                      </p:cBhvr>
                                      <p:to>
                                        <p:strVal val="visible"/>
                                      </p:to>
                                    </p:set>
                                    <p:anim calcmode="lin" valueType="num">
                                      <p:cBhvr additive="base">
                                        <p:cTn id="25" dur="500" fill="hold"/>
                                        <p:tgtEl>
                                          <p:spTgt spid="58373"/>
                                        </p:tgtEl>
                                        <p:attrNameLst>
                                          <p:attrName>ppt_x</p:attrName>
                                        </p:attrNameLst>
                                      </p:cBhvr>
                                      <p:tavLst>
                                        <p:tav tm="0">
                                          <p:val>
                                            <p:strVal val="#ppt_x"/>
                                          </p:val>
                                        </p:tav>
                                        <p:tav tm="100000">
                                          <p:val>
                                            <p:strVal val="#ppt_x"/>
                                          </p:val>
                                        </p:tav>
                                      </p:tavLst>
                                    </p:anim>
                                    <p:anim calcmode="lin" valueType="num">
                                      <p:cBhvr additive="base">
                                        <p:cTn id="26" dur="500" fill="hold"/>
                                        <p:tgtEl>
                                          <p:spTgt spid="5837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8375"/>
                                        </p:tgtEl>
                                        <p:attrNameLst>
                                          <p:attrName>style.visibility</p:attrName>
                                        </p:attrNameLst>
                                      </p:cBhvr>
                                      <p:to>
                                        <p:strVal val="visible"/>
                                      </p:to>
                                    </p:set>
                                    <p:anim calcmode="lin" valueType="num">
                                      <p:cBhvr additive="base">
                                        <p:cTn id="29" dur="500" fill="hold"/>
                                        <p:tgtEl>
                                          <p:spTgt spid="58375"/>
                                        </p:tgtEl>
                                        <p:attrNameLst>
                                          <p:attrName>ppt_x</p:attrName>
                                        </p:attrNameLst>
                                      </p:cBhvr>
                                      <p:tavLst>
                                        <p:tav tm="0">
                                          <p:val>
                                            <p:strVal val="#ppt_x"/>
                                          </p:val>
                                        </p:tav>
                                        <p:tav tm="100000">
                                          <p:val>
                                            <p:strVal val="#ppt_x"/>
                                          </p:val>
                                        </p:tav>
                                      </p:tavLst>
                                    </p:anim>
                                    <p:anim calcmode="lin" valueType="num">
                                      <p:cBhvr additive="base">
                                        <p:cTn id="30" dur="500" fill="hold"/>
                                        <p:tgtEl>
                                          <p:spTgt spid="583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6"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subTitle" idx="1"/>
          </p:nvPr>
        </p:nvSpPr>
        <p:spPr>
          <a:xfrm>
            <a:off x="5943600" y="0"/>
            <a:ext cx="3200400" cy="6858000"/>
          </a:xfrm>
          <a:ln w="38100">
            <a:solidFill>
              <a:schemeClr val="tx1"/>
            </a:solidFill>
            <a:miter lim="800000"/>
            <a:headEnd/>
            <a:tailEnd/>
          </a:ln>
        </p:spPr>
        <p:txBody>
          <a:bodyPr/>
          <a:lstStyle/>
          <a:p>
            <a:pPr indent="465138" algn="just" eaLnBrk="1" hangingPunct="1"/>
            <a:r>
              <a:rPr lang="en-US" altLang="en-US">
                <a:solidFill>
                  <a:srgbClr val="FFFF00"/>
                </a:solidFill>
              </a:rPr>
              <a:t>Thứ hai: </a:t>
            </a:r>
            <a:r>
              <a:rPr lang="en-US" altLang="en-US"/>
              <a:t>Tất nhiên bao giờ cũng vạch đường đi cho mình thông qua vô số cái ngẫu nhiên, còn ngẫu nhiên là hình thức biểu hiện của tất nhiên.Trong cái ngẫu nhiên ẩn dấu cái tất nhiên.</a:t>
            </a:r>
          </a:p>
          <a:p>
            <a:pPr indent="465138" algn="just" eaLnBrk="1" hangingPunct="1"/>
            <a:endParaRPr lang="en-US" altLang="en-US"/>
          </a:p>
        </p:txBody>
      </p:sp>
      <p:pic>
        <p:nvPicPr>
          <p:cNvPr id="59397" name="Picture 5" descr="http://www.khachsanexpress.com/imagedb/news/97/9687/30l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75" y="152400"/>
            <a:ext cx="4800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1" name="Picture 9" descr="http://vtc.vn/newsimage/original/vtc_218337_oeza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810000"/>
            <a:ext cx="3800475"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11" descr="{img_a}">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810000"/>
            <a:ext cx="3810000" cy="28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838200" y="2873375"/>
            <a:ext cx="1600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rgbClr val="060302"/>
                </a:solidFill>
              </a:rPr>
              <a:t>DU LỊCH </a:t>
            </a:r>
          </a:p>
          <a:p>
            <a:pPr eaLnBrk="1" hangingPunct="1"/>
            <a:r>
              <a:rPr lang="en-US" altLang="en-US" b="1">
                <a:solidFill>
                  <a:srgbClr val="060302"/>
                </a:solidFill>
              </a:rPr>
              <a:t>ĐẠI DƯƠNG</a:t>
            </a:r>
          </a:p>
        </p:txBody>
      </p:sp>
    </p:spTree>
    <p:extLst>
      <p:ext uri="{BB962C8B-B14F-4D97-AF65-F5344CB8AC3E}">
        <p14:creationId xmlns:p14="http://schemas.microsoft.com/office/powerpoint/2010/main" val="2459774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9401"/>
                                        </p:tgtEl>
                                        <p:attrNameLst>
                                          <p:attrName>style.visibility</p:attrName>
                                        </p:attrNameLst>
                                      </p:cBhvr>
                                      <p:to>
                                        <p:strVal val="visible"/>
                                      </p:to>
                                    </p:set>
                                    <p:animEffect transition="in" filter="wipe(down)">
                                      <p:cBhvr>
                                        <p:cTn id="7" dur="500"/>
                                        <p:tgtEl>
                                          <p:spTgt spid="594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nodeType="clickEffect">
                                  <p:stCondLst>
                                    <p:cond delay="0"/>
                                  </p:stCondLst>
                                  <p:childTnLst>
                                    <p:set>
                                      <p:cBhvr>
                                        <p:cTn id="11" dur="1" fill="hold">
                                          <p:stCondLst>
                                            <p:cond delay="0"/>
                                          </p:stCondLst>
                                        </p:cTn>
                                        <p:tgtEl>
                                          <p:spTgt spid="59403"/>
                                        </p:tgtEl>
                                        <p:attrNameLst>
                                          <p:attrName>style.visibility</p:attrName>
                                        </p:attrNameLst>
                                      </p:cBhvr>
                                      <p:to>
                                        <p:strVal val="visible"/>
                                      </p:to>
                                    </p:set>
                                    <p:anim calcmode="lin" valueType="num">
                                      <p:cBhvr>
                                        <p:cTn id="12" dur="1000" fill="hold"/>
                                        <p:tgtEl>
                                          <p:spTgt spid="59403"/>
                                        </p:tgtEl>
                                        <p:attrNameLst>
                                          <p:attrName>ppt_w</p:attrName>
                                        </p:attrNameLst>
                                      </p:cBhvr>
                                      <p:tavLst>
                                        <p:tav tm="0">
                                          <p:val>
                                            <p:strVal val="#ppt_w*0.70"/>
                                          </p:val>
                                        </p:tav>
                                        <p:tav tm="100000">
                                          <p:val>
                                            <p:strVal val="#ppt_w"/>
                                          </p:val>
                                        </p:tav>
                                      </p:tavLst>
                                    </p:anim>
                                    <p:anim calcmode="lin" valueType="num">
                                      <p:cBhvr>
                                        <p:cTn id="13" dur="1000" fill="hold"/>
                                        <p:tgtEl>
                                          <p:spTgt spid="59403"/>
                                        </p:tgtEl>
                                        <p:attrNameLst>
                                          <p:attrName>ppt_h</p:attrName>
                                        </p:attrNameLst>
                                      </p:cBhvr>
                                      <p:tavLst>
                                        <p:tav tm="0">
                                          <p:val>
                                            <p:strVal val="#ppt_h"/>
                                          </p:val>
                                        </p:tav>
                                        <p:tav tm="100000">
                                          <p:val>
                                            <p:strVal val="#ppt_h"/>
                                          </p:val>
                                        </p:tav>
                                      </p:tavLst>
                                    </p:anim>
                                    <p:animEffect transition="in" filter="fade">
                                      <p:cBhvr>
                                        <p:cTn id="14" dur="1000"/>
                                        <p:tgtEl>
                                          <p:spTgt spid="5940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7" presetClass="entr" presetSubtype="0" fill="hold" nodeType="clickEffect">
                                  <p:stCondLst>
                                    <p:cond delay="0"/>
                                  </p:stCondLst>
                                  <p:childTnLst>
                                    <p:set>
                                      <p:cBhvr>
                                        <p:cTn id="18" dur="1" fill="hold">
                                          <p:stCondLst>
                                            <p:cond delay="0"/>
                                          </p:stCondLst>
                                        </p:cTn>
                                        <p:tgtEl>
                                          <p:spTgt spid="59397"/>
                                        </p:tgtEl>
                                        <p:attrNameLst>
                                          <p:attrName>style.visibility</p:attrName>
                                        </p:attrNameLst>
                                      </p:cBhvr>
                                      <p:to>
                                        <p:strVal val="visible"/>
                                      </p:to>
                                    </p:set>
                                    <p:animEffect transition="in" filter="fade">
                                      <p:cBhvr>
                                        <p:cTn id="19" dur="1000"/>
                                        <p:tgtEl>
                                          <p:spTgt spid="59397"/>
                                        </p:tgtEl>
                                      </p:cBhvr>
                                    </p:animEffect>
                                    <p:anim calcmode="lin" valueType="num">
                                      <p:cBhvr>
                                        <p:cTn id="20" dur="1000" fill="hold"/>
                                        <p:tgtEl>
                                          <p:spTgt spid="59397"/>
                                        </p:tgtEl>
                                        <p:attrNameLst>
                                          <p:attrName>ppt_x</p:attrName>
                                        </p:attrNameLst>
                                      </p:cBhvr>
                                      <p:tavLst>
                                        <p:tav tm="0">
                                          <p:val>
                                            <p:strVal val="#ppt_x"/>
                                          </p:val>
                                        </p:tav>
                                        <p:tav tm="100000">
                                          <p:val>
                                            <p:strVal val="#ppt_x"/>
                                          </p:val>
                                        </p:tav>
                                      </p:tavLst>
                                    </p:anim>
                                    <p:anim calcmode="lin" valueType="num">
                                      <p:cBhvr>
                                        <p:cTn id="21" dur="1000" fill="hold"/>
                                        <p:tgtEl>
                                          <p:spTgt spid="59397"/>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subTitle" idx="1"/>
          </p:nvPr>
        </p:nvSpPr>
        <p:spPr>
          <a:xfrm>
            <a:off x="0" y="0"/>
            <a:ext cx="9144000" cy="1219200"/>
          </a:xfrm>
          <a:ln w="38100">
            <a:solidFill>
              <a:schemeClr val="tx1"/>
            </a:solidFill>
            <a:miter lim="800000"/>
            <a:headEnd/>
            <a:tailEnd/>
          </a:ln>
        </p:spPr>
        <p:txBody>
          <a:bodyPr/>
          <a:lstStyle/>
          <a:p>
            <a:pPr algn="just" eaLnBrk="1" hangingPunct="1"/>
            <a:r>
              <a:rPr lang="en-US" altLang="en-US">
                <a:solidFill>
                  <a:srgbClr val="FFFF00"/>
                </a:solidFill>
              </a:rPr>
              <a:t>Thứ ba: </a:t>
            </a:r>
            <a:r>
              <a:rPr lang="en-US" altLang="en-US">
                <a:solidFill>
                  <a:srgbClr val="00FFFF"/>
                </a:solidFill>
              </a:rPr>
              <a:t>tất nhiên và ngẫu nhiên có thể chuyển hoá cho nhau.</a:t>
            </a:r>
          </a:p>
          <a:p>
            <a:pPr eaLnBrk="1" hangingPunct="1"/>
            <a:endParaRPr lang="en-US" altLang="en-US"/>
          </a:p>
        </p:txBody>
      </p:sp>
      <p:pic>
        <p:nvPicPr>
          <p:cNvPr id="60422" name="Picture 6" descr="http://www.songkhoe.net.vn/uploads/News_pictures/noisetim.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 y="4027488"/>
            <a:ext cx="35242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Picture 8" descr="http://kenoath.files.wordpress.com/2009/07/stres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124200"/>
            <a:ext cx="3395662"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6" name="Picture 10" descr="http://www.emsvn.com/upload/images/Thiet-Ke-Web/Danh-Ba-Web/Khach-San-Nha-Hang/Nha-Hang-Hoa-Vien-Phuong-Nam/Goc-Thu-Gian/thumb/Goc-Thu-Gian-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6450" y="1306513"/>
            <a:ext cx="3257550"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8" name="Picture 12" descr="Thư giản câu cá Rô"/>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19200"/>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01101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0422"/>
                                        </p:tgtEl>
                                        <p:attrNameLst>
                                          <p:attrName>style.visibility</p:attrName>
                                        </p:attrNameLst>
                                      </p:cBhvr>
                                      <p:to>
                                        <p:strVal val="visible"/>
                                      </p:to>
                                    </p:set>
                                    <p:animEffect transition="in" filter="wipe(down)">
                                      <p:cBhvr>
                                        <p:cTn id="7" dur="500"/>
                                        <p:tgtEl>
                                          <p:spTgt spid="604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60424"/>
                                        </p:tgtEl>
                                        <p:attrNameLst>
                                          <p:attrName>style.visibility</p:attrName>
                                        </p:attrNameLst>
                                      </p:cBhvr>
                                      <p:to>
                                        <p:strVal val="visible"/>
                                      </p:to>
                                    </p:set>
                                    <p:anim calcmode="lin" valueType="num">
                                      <p:cBhvr additive="base">
                                        <p:cTn id="12" dur="500" fill="hold"/>
                                        <p:tgtEl>
                                          <p:spTgt spid="60424"/>
                                        </p:tgtEl>
                                        <p:attrNameLst>
                                          <p:attrName>ppt_x</p:attrName>
                                        </p:attrNameLst>
                                      </p:cBhvr>
                                      <p:tavLst>
                                        <p:tav tm="0">
                                          <p:val>
                                            <p:strVal val="#ppt_x"/>
                                          </p:val>
                                        </p:tav>
                                        <p:tav tm="100000">
                                          <p:val>
                                            <p:strVal val="#ppt_x"/>
                                          </p:val>
                                        </p:tav>
                                      </p:tavLst>
                                    </p:anim>
                                    <p:anim calcmode="lin" valueType="num">
                                      <p:cBhvr additive="base">
                                        <p:cTn id="13" dur="500" fill="hold"/>
                                        <p:tgtEl>
                                          <p:spTgt spid="60424"/>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5" presetClass="entr" presetSubtype="0" fill="hold" nodeType="clickEffect">
                                  <p:stCondLst>
                                    <p:cond delay="0"/>
                                  </p:stCondLst>
                                  <p:childTnLst>
                                    <p:set>
                                      <p:cBhvr>
                                        <p:cTn id="17" dur="1" fill="hold">
                                          <p:stCondLst>
                                            <p:cond delay="0"/>
                                          </p:stCondLst>
                                        </p:cTn>
                                        <p:tgtEl>
                                          <p:spTgt spid="60426"/>
                                        </p:tgtEl>
                                        <p:attrNameLst>
                                          <p:attrName>style.visibility</p:attrName>
                                        </p:attrNameLst>
                                      </p:cBhvr>
                                      <p:to>
                                        <p:strVal val="visible"/>
                                      </p:to>
                                    </p:set>
                                    <p:anim calcmode="lin" valueType="num">
                                      <p:cBhvr>
                                        <p:cTn id="18" dur="1000" fill="hold"/>
                                        <p:tgtEl>
                                          <p:spTgt spid="60426"/>
                                        </p:tgtEl>
                                        <p:attrNameLst>
                                          <p:attrName>ppt_w</p:attrName>
                                        </p:attrNameLst>
                                      </p:cBhvr>
                                      <p:tavLst>
                                        <p:tav tm="0">
                                          <p:val>
                                            <p:strVal val="#ppt_w*0.70"/>
                                          </p:val>
                                        </p:tav>
                                        <p:tav tm="100000">
                                          <p:val>
                                            <p:strVal val="#ppt_w"/>
                                          </p:val>
                                        </p:tav>
                                      </p:tavLst>
                                    </p:anim>
                                    <p:anim calcmode="lin" valueType="num">
                                      <p:cBhvr>
                                        <p:cTn id="19" dur="1000" fill="hold"/>
                                        <p:tgtEl>
                                          <p:spTgt spid="60426"/>
                                        </p:tgtEl>
                                        <p:attrNameLst>
                                          <p:attrName>ppt_h</p:attrName>
                                        </p:attrNameLst>
                                      </p:cBhvr>
                                      <p:tavLst>
                                        <p:tav tm="0">
                                          <p:val>
                                            <p:strVal val="#ppt_h"/>
                                          </p:val>
                                        </p:tav>
                                        <p:tav tm="100000">
                                          <p:val>
                                            <p:strVal val="#ppt_h"/>
                                          </p:val>
                                        </p:tav>
                                      </p:tavLst>
                                    </p:anim>
                                    <p:animEffect transition="in" filter="fade">
                                      <p:cBhvr>
                                        <p:cTn id="20" dur="1000"/>
                                        <p:tgtEl>
                                          <p:spTgt spid="60426"/>
                                        </p:tgtEl>
                                      </p:cBhvr>
                                    </p:animEffect>
                                  </p:childTnLst>
                                </p:cTn>
                              </p:par>
                              <p:par>
                                <p:cTn id="21" presetID="55" presetClass="entr" presetSubtype="0" fill="hold" nodeType="withEffect">
                                  <p:stCondLst>
                                    <p:cond delay="0"/>
                                  </p:stCondLst>
                                  <p:childTnLst>
                                    <p:set>
                                      <p:cBhvr>
                                        <p:cTn id="22" dur="1" fill="hold">
                                          <p:stCondLst>
                                            <p:cond delay="0"/>
                                          </p:stCondLst>
                                        </p:cTn>
                                        <p:tgtEl>
                                          <p:spTgt spid="60428"/>
                                        </p:tgtEl>
                                        <p:attrNameLst>
                                          <p:attrName>style.visibility</p:attrName>
                                        </p:attrNameLst>
                                      </p:cBhvr>
                                      <p:to>
                                        <p:strVal val="visible"/>
                                      </p:to>
                                    </p:set>
                                    <p:anim calcmode="lin" valueType="num">
                                      <p:cBhvr>
                                        <p:cTn id="23" dur="1000" fill="hold"/>
                                        <p:tgtEl>
                                          <p:spTgt spid="60428"/>
                                        </p:tgtEl>
                                        <p:attrNameLst>
                                          <p:attrName>ppt_w</p:attrName>
                                        </p:attrNameLst>
                                      </p:cBhvr>
                                      <p:tavLst>
                                        <p:tav tm="0">
                                          <p:val>
                                            <p:strVal val="#ppt_w*0.70"/>
                                          </p:val>
                                        </p:tav>
                                        <p:tav tm="100000">
                                          <p:val>
                                            <p:strVal val="#ppt_w"/>
                                          </p:val>
                                        </p:tav>
                                      </p:tavLst>
                                    </p:anim>
                                    <p:anim calcmode="lin" valueType="num">
                                      <p:cBhvr>
                                        <p:cTn id="24" dur="1000" fill="hold"/>
                                        <p:tgtEl>
                                          <p:spTgt spid="60428"/>
                                        </p:tgtEl>
                                        <p:attrNameLst>
                                          <p:attrName>ppt_h</p:attrName>
                                        </p:attrNameLst>
                                      </p:cBhvr>
                                      <p:tavLst>
                                        <p:tav tm="0">
                                          <p:val>
                                            <p:strVal val="#ppt_h"/>
                                          </p:val>
                                        </p:tav>
                                        <p:tav tm="100000">
                                          <p:val>
                                            <p:strVal val="#ppt_h"/>
                                          </p:val>
                                        </p:tav>
                                      </p:tavLst>
                                    </p:anim>
                                    <p:animEffect transition="in" filter="fade">
                                      <p:cBhvr>
                                        <p:cTn id="25" dur="1000"/>
                                        <p:tgtEl>
                                          <p:spTgt spid="60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body" idx="1"/>
          </p:nvPr>
        </p:nvSpPr>
        <p:spPr>
          <a:xfrm>
            <a:off x="0" y="0"/>
            <a:ext cx="9144000" cy="6858000"/>
          </a:xfrm>
          <a:ln w="38100">
            <a:solidFill>
              <a:schemeClr val="tx1"/>
            </a:solidFill>
            <a:miter lim="800000"/>
            <a:headEnd/>
            <a:tailEnd/>
          </a:ln>
        </p:spPr>
        <p:txBody>
          <a:bodyPr/>
          <a:lstStyle/>
          <a:p>
            <a:pPr eaLnBrk="1" hangingPunct="1">
              <a:buFontTx/>
              <a:buNone/>
            </a:pPr>
            <a:endParaRPr lang="en-US" altLang="en-US"/>
          </a:p>
        </p:txBody>
      </p:sp>
      <p:sp>
        <p:nvSpPr>
          <p:cNvPr id="196611" name="Rectangle 3"/>
          <p:cNvSpPr>
            <a:spLocks noChangeArrowheads="1"/>
          </p:cNvSpPr>
          <p:nvPr/>
        </p:nvSpPr>
        <p:spPr bwMode="auto">
          <a:xfrm>
            <a:off x="323850" y="260350"/>
            <a:ext cx="3743325" cy="561657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96612" name="Rectangle 4"/>
          <p:cNvSpPr>
            <a:spLocks noChangeArrowheads="1"/>
          </p:cNvSpPr>
          <p:nvPr/>
        </p:nvSpPr>
        <p:spPr bwMode="auto">
          <a:xfrm>
            <a:off x="5148263" y="260350"/>
            <a:ext cx="3743325" cy="561657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96613" name="Rectangle 5"/>
          <p:cNvSpPr>
            <a:spLocks noChangeArrowheads="1"/>
          </p:cNvSpPr>
          <p:nvPr/>
        </p:nvSpPr>
        <p:spPr bwMode="auto">
          <a:xfrm>
            <a:off x="323850" y="6021388"/>
            <a:ext cx="3743325" cy="647700"/>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FFFF00"/>
                </a:solidFill>
              </a:rPr>
              <a:t>NGHIÊN CỨU PHẠM TRÙ</a:t>
            </a:r>
          </a:p>
        </p:txBody>
      </p:sp>
      <p:sp>
        <p:nvSpPr>
          <p:cNvPr id="196614" name="Rectangle 6"/>
          <p:cNvSpPr>
            <a:spLocks noChangeArrowheads="1"/>
          </p:cNvSpPr>
          <p:nvPr/>
        </p:nvSpPr>
        <p:spPr bwMode="auto">
          <a:xfrm>
            <a:off x="5148263" y="6021388"/>
            <a:ext cx="3743325" cy="647700"/>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FFFF00"/>
                </a:solidFill>
              </a:rPr>
              <a:t>BÀI HỌC THỰC TiỄN</a:t>
            </a:r>
          </a:p>
        </p:txBody>
      </p:sp>
      <p:sp>
        <p:nvSpPr>
          <p:cNvPr id="196615" name="Rectangle 7"/>
          <p:cNvSpPr>
            <a:spLocks noChangeArrowheads="1"/>
          </p:cNvSpPr>
          <p:nvPr/>
        </p:nvSpPr>
        <p:spPr bwMode="auto">
          <a:xfrm>
            <a:off x="323850" y="260350"/>
            <a:ext cx="3743325" cy="1873250"/>
          </a:xfrm>
          <a:prstGeom prst="rect">
            <a:avLst/>
          </a:prstGeom>
          <a:solidFill>
            <a:schemeClr val="tx1"/>
          </a:solidFill>
          <a:ln w="9525">
            <a:solidFill>
              <a:schemeClr val="tx1"/>
            </a:solidFill>
            <a:miter lim="800000"/>
            <a:headEnd/>
            <a:tailEnd/>
          </a:ln>
          <a:effectLst/>
        </p:spPr>
        <p:txBody>
          <a:bodyPr wrap="none" anchor="ctr"/>
          <a:lstStyle/>
          <a:p>
            <a:pPr algn="ctr">
              <a:defRPr/>
            </a:pPr>
            <a:r>
              <a:rPr lang="en-US" sz="2400" b="1">
                <a:solidFill>
                  <a:srgbClr val="060302"/>
                </a:solidFill>
                <a:effectLst>
                  <a:outerShdw blurRad="38100" dist="38100" dir="2700000" algn="tl">
                    <a:srgbClr val="C0C0C0"/>
                  </a:outerShdw>
                </a:effectLst>
                <a:latin typeface="Arial" charset="0"/>
                <a:cs typeface="Arial" charset="0"/>
              </a:rPr>
              <a:t>Tất nhiên, </a:t>
            </a:r>
          </a:p>
          <a:p>
            <a:pPr algn="ctr">
              <a:defRPr/>
            </a:pPr>
            <a:r>
              <a:rPr lang="en-US" sz="2400" b="1">
                <a:solidFill>
                  <a:srgbClr val="060302"/>
                </a:solidFill>
                <a:effectLst>
                  <a:outerShdw blurRad="38100" dist="38100" dir="2700000" algn="tl">
                    <a:srgbClr val="C0C0C0"/>
                  </a:outerShdw>
                </a:effectLst>
                <a:latin typeface="Arial" charset="0"/>
                <a:cs typeface="Arial" charset="0"/>
              </a:rPr>
              <a:t>tất yếu sẽ xảy ra </a:t>
            </a:r>
          </a:p>
          <a:p>
            <a:pPr algn="ctr">
              <a:defRPr/>
            </a:pPr>
            <a:r>
              <a:rPr lang="en-US" sz="2400" b="1">
                <a:solidFill>
                  <a:srgbClr val="060302"/>
                </a:solidFill>
                <a:effectLst>
                  <a:outerShdw blurRad="38100" dist="38100" dir="2700000" algn="tl">
                    <a:srgbClr val="C0C0C0"/>
                  </a:outerShdw>
                </a:effectLst>
                <a:latin typeface="Arial" charset="0"/>
                <a:cs typeface="Arial" charset="0"/>
              </a:rPr>
              <a:t>còn ngẫu nhiên chỉ là cái </a:t>
            </a:r>
          </a:p>
          <a:p>
            <a:pPr algn="ctr">
              <a:defRPr/>
            </a:pPr>
            <a:r>
              <a:rPr lang="en-US" sz="2400" b="1">
                <a:solidFill>
                  <a:srgbClr val="060302"/>
                </a:solidFill>
                <a:effectLst>
                  <a:outerShdw blurRad="38100" dist="38100" dir="2700000" algn="tl">
                    <a:srgbClr val="C0C0C0"/>
                  </a:outerShdw>
                </a:effectLst>
                <a:latin typeface="Arial" charset="0"/>
                <a:cs typeface="Arial" charset="0"/>
              </a:rPr>
              <a:t>có thể xảy ra hoặc không</a:t>
            </a:r>
          </a:p>
        </p:txBody>
      </p:sp>
      <p:sp>
        <p:nvSpPr>
          <p:cNvPr id="196616" name="Rectangle 8"/>
          <p:cNvSpPr>
            <a:spLocks noChangeArrowheads="1"/>
          </p:cNvSpPr>
          <p:nvPr/>
        </p:nvSpPr>
        <p:spPr bwMode="auto">
          <a:xfrm>
            <a:off x="5148263" y="260350"/>
            <a:ext cx="3743325" cy="1873250"/>
          </a:xfrm>
          <a:prstGeom prst="rect">
            <a:avLst/>
          </a:prstGeom>
          <a:solidFill>
            <a:schemeClr val="tx1"/>
          </a:solidFill>
          <a:ln w="9525">
            <a:solidFill>
              <a:schemeClr val="tx1"/>
            </a:solidFill>
            <a:miter lim="800000"/>
            <a:headEnd/>
            <a:tailEnd/>
          </a:ln>
          <a:effectLst/>
        </p:spPr>
        <p:txBody>
          <a:bodyPr wrap="none" anchor="ctr"/>
          <a:lstStyle/>
          <a:p>
            <a:pPr algn="ctr">
              <a:defRPr/>
            </a:pPr>
            <a:r>
              <a:rPr lang="en-US" sz="2400" b="1">
                <a:solidFill>
                  <a:srgbClr val="060302"/>
                </a:solidFill>
                <a:effectLst>
                  <a:outerShdw blurRad="38100" dist="38100" dir="2700000" algn="tl">
                    <a:srgbClr val="C0C0C0"/>
                  </a:outerShdw>
                </a:effectLst>
                <a:latin typeface="Arial" charset="0"/>
                <a:cs typeface="Arial" charset="0"/>
              </a:rPr>
              <a:t>Phải dựa vào </a:t>
            </a:r>
          </a:p>
          <a:p>
            <a:pPr algn="ctr">
              <a:defRPr/>
            </a:pPr>
            <a:r>
              <a:rPr lang="en-US" sz="2400" b="1">
                <a:solidFill>
                  <a:srgbClr val="060302"/>
                </a:solidFill>
                <a:effectLst>
                  <a:outerShdw blurRad="38100" dist="38100" dir="2700000" algn="tl">
                    <a:srgbClr val="C0C0C0"/>
                  </a:outerShdw>
                </a:effectLst>
                <a:latin typeface="Arial" charset="0"/>
                <a:cs typeface="Arial" charset="0"/>
              </a:rPr>
              <a:t>cái tất nhiên. </a:t>
            </a:r>
          </a:p>
          <a:p>
            <a:pPr algn="ctr">
              <a:defRPr/>
            </a:pPr>
            <a:r>
              <a:rPr lang="en-US" sz="2400" b="1">
                <a:solidFill>
                  <a:srgbClr val="060302"/>
                </a:solidFill>
                <a:effectLst>
                  <a:outerShdw blurRad="38100" dist="38100" dir="2700000" algn="tl">
                    <a:srgbClr val="C0C0C0"/>
                  </a:outerShdw>
                </a:effectLst>
                <a:latin typeface="Arial" charset="0"/>
                <a:cs typeface="Arial" charset="0"/>
              </a:rPr>
              <a:t>Nhưng </a:t>
            </a:r>
          </a:p>
          <a:p>
            <a:pPr algn="ctr">
              <a:defRPr/>
            </a:pPr>
            <a:r>
              <a:rPr lang="en-US" sz="2400" b="1">
                <a:solidFill>
                  <a:srgbClr val="060302"/>
                </a:solidFill>
                <a:effectLst>
                  <a:outerShdw blurRad="38100" dist="38100" dir="2700000" algn="tl">
                    <a:srgbClr val="C0C0C0"/>
                  </a:outerShdw>
                </a:effectLst>
                <a:latin typeface="Arial" charset="0"/>
                <a:cs typeface="Arial" charset="0"/>
              </a:rPr>
              <a:t>không hoàn toàn bỏ qua </a:t>
            </a:r>
          </a:p>
          <a:p>
            <a:pPr algn="ctr">
              <a:defRPr/>
            </a:pPr>
            <a:r>
              <a:rPr lang="en-US" sz="2400" b="1">
                <a:solidFill>
                  <a:srgbClr val="060302"/>
                </a:solidFill>
                <a:effectLst>
                  <a:outerShdw blurRad="38100" dist="38100" dir="2700000" algn="tl">
                    <a:srgbClr val="C0C0C0"/>
                  </a:outerShdw>
                </a:effectLst>
                <a:latin typeface="Arial" charset="0"/>
                <a:cs typeface="Arial" charset="0"/>
              </a:rPr>
              <a:t>cái ngẫu nhiên</a:t>
            </a:r>
          </a:p>
        </p:txBody>
      </p:sp>
      <p:sp>
        <p:nvSpPr>
          <p:cNvPr id="196617" name="Rectangle 9"/>
          <p:cNvSpPr>
            <a:spLocks noChangeArrowheads="1"/>
          </p:cNvSpPr>
          <p:nvPr/>
        </p:nvSpPr>
        <p:spPr bwMode="auto">
          <a:xfrm>
            <a:off x="323850" y="2133600"/>
            <a:ext cx="3743325" cy="1873250"/>
          </a:xfrm>
          <a:prstGeom prst="rect">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FF0000"/>
                </a:solidFill>
              </a:rPr>
              <a:t>Tất nhiên </a:t>
            </a:r>
          </a:p>
          <a:p>
            <a:pPr algn="ctr" eaLnBrk="1" hangingPunct="1"/>
            <a:r>
              <a:rPr lang="en-US" altLang="en-US" sz="2400" b="1">
                <a:solidFill>
                  <a:srgbClr val="FF0000"/>
                </a:solidFill>
              </a:rPr>
              <a:t>luôn tồn tại thông qua </a:t>
            </a:r>
          </a:p>
          <a:p>
            <a:pPr algn="ctr" eaLnBrk="1" hangingPunct="1"/>
            <a:r>
              <a:rPr lang="en-US" altLang="en-US" sz="2400" b="1">
                <a:solidFill>
                  <a:srgbClr val="FF0000"/>
                </a:solidFill>
              </a:rPr>
              <a:t>vô số cái ngẫu nhiên</a:t>
            </a:r>
          </a:p>
        </p:txBody>
      </p:sp>
      <p:sp>
        <p:nvSpPr>
          <p:cNvPr id="196618" name="Rectangle 10"/>
          <p:cNvSpPr>
            <a:spLocks noChangeArrowheads="1"/>
          </p:cNvSpPr>
          <p:nvPr/>
        </p:nvSpPr>
        <p:spPr bwMode="auto">
          <a:xfrm>
            <a:off x="5148263" y="2133600"/>
            <a:ext cx="3743325" cy="1873250"/>
          </a:xfrm>
          <a:prstGeom prst="rect">
            <a:avLst/>
          </a:prstGeom>
          <a:solidFill>
            <a:srgbClr val="FFFF00"/>
          </a:solidFill>
          <a:ln w="9525">
            <a:solidFill>
              <a:schemeClr val="tx1"/>
            </a:solidFill>
            <a:miter lim="800000"/>
            <a:headEnd/>
            <a:tailEnd/>
          </a:ln>
          <a:effectLst/>
        </p:spPr>
        <p:txBody>
          <a:bodyPr wrap="none" anchor="ctr"/>
          <a:lstStyle/>
          <a:p>
            <a:pPr algn="ctr">
              <a:defRPr/>
            </a:pPr>
            <a:endParaRPr lang="en-US">
              <a:effectLst>
                <a:outerShdw blurRad="38100" dist="38100" dir="2700000" algn="tl">
                  <a:srgbClr val="000000"/>
                </a:outerShdw>
              </a:effectLst>
              <a:latin typeface="Arial" charset="0"/>
              <a:cs typeface="Arial" charset="0"/>
            </a:endParaRPr>
          </a:p>
          <a:p>
            <a:pPr algn="ctr">
              <a:defRPr/>
            </a:pPr>
            <a:endParaRPr lang="en-US" sz="2400" b="1">
              <a:solidFill>
                <a:srgbClr val="FF0000"/>
              </a:solidFill>
              <a:latin typeface="Arial" charset="0"/>
              <a:cs typeface="Arial" charset="0"/>
            </a:endParaRPr>
          </a:p>
          <a:p>
            <a:pPr algn="ctr">
              <a:defRPr/>
            </a:pPr>
            <a:r>
              <a:rPr lang="en-US" sz="2400" b="1">
                <a:solidFill>
                  <a:srgbClr val="FF0000"/>
                </a:solidFill>
                <a:latin typeface="Arial" charset="0"/>
                <a:cs typeface="Arial" charset="0"/>
              </a:rPr>
              <a:t>Để hiểu cái tất nhiên </a:t>
            </a:r>
          </a:p>
          <a:p>
            <a:pPr algn="ctr">
              <a:defRPr/>
            </a:pPr>
            <a:r>
              <a:rPr lang="en-US" sz="2400" b="1">
                <a:solidFill>
                  <a:srgbClr val="FF0000"/>
                </a:solidFill>
                <a:latin typeface="Arial" charset="0"/>
                <a:cs typeface="Arial" charset="0"/>
              </a:rPr>
              <a:t>cần nghiên cứu rất nhiều </a:t>
            </a:r>
          </a:p>
          <a:p>
            <a:pPr algn="ctr">
              <a:defRPr/>
            </a:pPr>
            <a:r>
              <a:rPr lang="en-US" sz="2400" b="1">
                <a:solidFill>
                  <a:srgbClr val="FF0000"/>
                </a:solidFill>
                <a:latin typeface="Arial" charset="0"/>
                <a:cs typeface="Arial" charset="0"/>
              </a:rPr>
              <a:t>cái ngẫu nhiên.</a:t>
            </a:r>
          </a:p>
          <a:p>
            <a:pPr algn="ctr">
              <a:defRPr/>
            </a:pPr>
            <a:endParaRPr lang="en-US" sz="2400" b="1">
              <a:solidFill>
                <a:srgbClr val="FF0000"/>
              </a:solidFill>
              <a:latin typeface="Arial" charset="0"/>
              <a:cs typeface="Arial" charset="0"/>
            </a:endParaRPr>
          </a:p>
          <a:p>
            <a:pPr algn="ctr">
              <a:defRPr/>
            </a:pPr>
            <a:endParaRPr lang="en-US" sz="2400" b="1">
              <a:solidFill>
                <a:srgbClr val="FF0000"/>
              </a:solidFill>
              <a:latin typeface="Arial" charset="0"/>
              <a:cs typeface="Arial" charset="0"/>
            </a:endParaRPr>
          </a:p>
        </p:txBody>
      </p:sp>
      <p:sp>
        <p:nvSpPr>
          <p:cNvPr id="196619" name="Rectangle 11"/>
          <p:cNvSpPr>
            <a:spLocks noChangeArrowheads="1"/>
          </p:cNvSpPr>
          <p:nvPr/>
        </p:nvSpPr>
        <p:spPr bwMode="auto">
          <a:xfrm>
            <a:off x="323850" y="4005263"/>
            <a:ext cx="3743325" cy="1873250"/>
          </a:xfrm>
          <a:prstGeom prst="rect">
            <a:avLst/>
          </a:prstGeom>
          <a:solidFill>
            <a:srgbClr val="0000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FFFF00"/>
                </a:solidFill>
              </a:rPr>
              <a:t>Tất nhiên và ngẫu nhiên </a:t>
            </a:r>
          </a:p>
          <a:p>
            <a:pPr algn="ctr" eaLnBrk="1" hangingPunct="1"/>
            <a:r>
              <a:rPr lang="en-US" altLang="en-US" sz="2400" b="1">
                <a:solidFill>
                  <a:srgbClr val="FFFF00"/>
                </a:solidFill>
              </a:rPr>
              <a:t>có thể </a:t>
            </a:r>
          </a:p>
          <a:p>
            <a:pPr algn="ctr" eaLnBrk="1" hangingPunct="1"/>
            <a:r>
              <a:rPr lang="en-US" altLang="en-US" sz="2400" b="1">
                <a:solidFill>
                  <a:srgbClr val="FFFF00"/>
                </a:solidFill>
              </a:rPr>
              <a:t>chuyển hoá cho nhau</a:t>
            </a:r>
          </a:p>
        </p:txBody>
      </p:sp>
      <p:sp>
        <p:nvSpPr>
          <p:cNvPr id="196620" name="Rectangle 12"/>
          <p:cNvSpPr>
            <a:spLocks noChangeArrowheads="1"/>
          </p:cNvSpPr>
          <p:nvPr/>
        </p:nvSpPr>
        <p:spPr bwMode="auto">
          <a:xfrm>
            <a:off x="5148263" y="4005263"/>
            <a:ext cx="3743325" cy="1873250"/>
          </a:xfrm>
          <a:prstGeom prst="rect">
            <a:avLst/>
          </a:prstGeom>
          <a:solidFill>
            <a:srgbClr val="0000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b="1">
              <a:solidFill>
                <a:srgbClr val="FFFF00"/>
              </a:solidFill>
            </a:endParaRPr>
          </a:p>
          <a:p>
            <a:pPr algn="ctr" eaLnBrk="1" hangingPunct="1"/>
            <a:endParaRPr lang="en-US" altLang="en-US" sz="2400" b="1">
              <a:solidFill>
                <a:srgbClr val="FFFF00"/>
              </a:solidFill>
            </a:endParaRPr>
          </a:p>
          <a:p>
            <a:pPr algn="ctr" eaLnBrk="1" hangingPunct="1"/>
            <a:r>
              <a:rPr lang="en-US" altLang="en-US" sz="2400" b="1">
                <a:solidFill>
                  <a:srgbClr val="FFFF00"/>
                </a:solidFill>
              </a:rPr>
              <a:t>Tạo điều kiện thuận lợi </a:t>
            </a:r>
          </a:p>
          <a:p>
            <a:pPr algn="ctr" eaLnBrk="1" hangingPunct="1"/>
            <a:r>
              <a:rPr lang="en-US" altLang="en-US" sz="2400" b="1">
                <a:solidFill>
                  <a:srgbClr val="FFFF00"/>
                </a:solidFill>
              </a:rPr>
              <a:t>cho chúng diễn ra </a:t>
            </a:r>
          </a:p>
          <a:p>
            <a:pPr algn="ctr" eaLnBrk="1" hangingPunct="1"/>
            <a:r>
              <a:rPr lang="en-US" altLang="en-US" sz="2400" b="1">
                <a:solidFill>
                  <a:srgbClr val="FFFF00"/>
                </a:solidFill>
              </a:rPr>
              <a:t>nếu xét thấy có lợi.</a:t>
            </a:r>
          </a:p>
          <a:p>
            <a:pPr algn="ctr" eaLnBrk="1" hangingPunct="1"/>
            <a:endParaRPr lang="en-US" altLang="en-US" sz="2400" b="1">
              <a:solidFill>
                <a:srgbClr val="FFFF00"/>
              </a:solidFill>
            </a:endParaRPr>
          </a:p>
          <a:p>
            <a:pPr algn="ctr" eaLnBrk="1" hangingPunct="1"/>
            <a:endParaRPr lang="en-US" altLang="en-US" sz="2400" b="1">
              <a:solidFill>
                <a:srgbClr val="FFFF00"/>
              </a:solidFill>
            </a:endParaRPr>
          </a:p>
        </p:txBody>
      </p:sp>
      <p:sp>
        <p:nvSpPr>
          <p:cNvPr id="196621" name="Line 13"/>
          <p:cNvSpPr>
            <a:spLocks noChangeShapeType="1"/>
          </p:cNvSpPr>
          <p:nvPr/>
        </p:nvSpPr>
        <p:spPr bwMode="auto">
          <a:xfrm>
            <a:off x="4067175" y="4941888"/>
            <a:ext cx="1081088"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6622" name="Line 14"/>
          <p:cNvSpPr>
            <a:spLocks noChangeShapeType="1"/>
          </p:cNvSpPr>
          <p:nvPr/>
        </p:nvSpPr>
        <p:spPr bwMode="auto">
          <a:xfrm>
            <a:off x="4067175" y="2997200"/>
            <a:ext cx="1081088"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6623" name="Line 15"/>
          <p:cNvSpPr>
            <a:spLocks noChangeShapeType="1"/>
          </p:cNvSpPr>
          <p:nvPr/>
        </p:nvSpPr>
        <p:spPr bwMode="auto">
          <a:xfrm>
            <a:off x="4067175" y="1268413"/>
            <a:ext cx="1081088"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96624" name="Loi nguoi ra di (Danh Nghi).mp3">
            <a:hlinkClick r:id="" action="ppaction://media"/>
          </p:cNvPr>
          <p:cNvPicPr>
            <a:picLocks noRot="1" noChangeAspect="1" noChangeArrowheads="1"/>
          </p:cNvPicPr>
          <p:nvPr>
            <a:audioFile r:link="rId1"/>
          </p:nvPr>
        </p:nvPicPr>
        <p:blipFill>
          <a:blip r:embed="rId4">
            <a:extLst>
              <a:ext uri="{28A0092B-C50C-407E-A947-70E740481C1C}">
                <a14:useLocalDpi xmlns:a14="http://schemas.microsoft.com/office/drawing/2010/main" val="0"/>
              </a:ext>
            </a:extLst>
          </a:blip>
          <a:srcRect/>
          <a:stretch>
            <a:fillRect/>
          </a:stretch>
        </p:blipFill>
        <p:spPr bwMode="auto">
          <a:xfrm>
            <a:off x="8839200" y="6553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25" name="AutoShape 17"/>
          <p:cNvSpPr>
            <a:spLocks noChangeArrowheads="1"/>
          </p:cNvSpPr>
          <p:nvPr/>
        </p:nvSpPr>
        <p:spPr bwMode="auto">
          <a:xfrm>
            <a:off x="4114800" y="5791200"/>
            <a:ext cx="1066800" cy="1066800"/>
          </a:xfrm>
          <a:prstGeom prst="rightArrow">
            <a:avLst>
              <a:gd name="adj1" fmla="val 50000"/>
              <a:gd name="adj2" fmla="val 25000"/>
            </a:avLst>
          </a:prstGeom>
          <a:solidFill>
            <a:srgbClr val="0000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a:t>Rút ra</a:t>
            </a:r>
            <a:r>
              <a:rPr lang="en-US" altLang="en-US">
                <a:latin typeface="Tahoma" panose="020B0604030504040204" pitchFamily="34" charset="0"/>
              </a:rPr>
              <a:t> </a:t>
            </a:r>
          </a:p>
        </p:txBody>
      </p:sp>
    </p:spTree>
    <p:extLst>
      <p:ext uri="{BB962C8B-B14F-4D97-AF65-F5344CB8AC3E}">
        <p14:creationId xmlns:p14="http://schemas.microsoft.com/office/powerpoint/2010/main" val="40554037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96613"/>
                                        </p:tgtEl>
                                        <p:attrNameLst>
                                          <p:attrName>style.visibility</p:attrName>
                                        </p:attrNameLst>
                                      </p:cBhvr>
                                      <p:to>
                                        <p:strVal val="visible"/>
                                      </p:to>
                                    </p:set>
                                    <p:anim calcmode="lin" valueType="num">
                                      <p:cBhvr additive="base">
                                        <p:cTn id="7" dur="500" fill="hold"/>
                                        <p:tgtEl>
                                          <p:spTgt spid="196613"/>
                                        </p:tgtEl>
                                        <p:attrNameLst>
                                          <p:attrName>ppt_x</p:attrName>
                                        </p:attrNameLst>
                                      </p:cBhvr>
                                      <p:tavLst>
                                        <p:tav tm="0">
                                          <p:val>
                                            <p:strVal val="#ppt_x"/>
                                          </p:val>
                                        </p:tav>
                                        <p:tav tm="100000">
                                          <p:val>
                                            <p:strVal val="#ppt_x"/>
                                          </p:val>
                                        </p:tav>
                                      </p:tavLst>
                                    </p:anim>
                                    <p:anim calcmode="lin" valueType="num">
                                      <p:cBhvr additive="base">
                                        <p:cTn id="8" dur="500" fill="hold"/>
                                        <p:tgtEl>
                                          <p:spTgt spid="19661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96614"/>
                                        </p:tgtEl>
                                        <p:attrNameLst>
                                          <p:attrName>style.visibility</p:attrName>
                                        </p:attrNameLst>
                                      </p:cBhvr>
                                      <p:to>
                                        <p:strVal val="visible"/>
                                      </p:to>
                                    </p:set>
                                    <p:anim calcmode="lin" valueType="num">
                                      <p:cBhvr additive="base">
                                        <p:cTn id="11" dur="500" fill="hold"/>
                                        <p:tgtEl>
                                          <p:spTgt spid="196614"/>
                                        </p:tgtEl>
                                        <p:attrNameLst>
                                          <p:attrName>ppt_x</p:attrName>
                                        </p:attrNameLst>
                                      </p:cBhvr>
                                      <p:tavLst>
                                        <p:tav tm="0">
                                          <p:val>
                                            <p:strVal val="#ppt_x"/>
                                          </p:val>
                                        </p:tav>
                                        <p:tav tm="100000">
                                          <p:val>
                                            <p:strVal val="#ppt_x"/>
                                          </p:val>
                                        </p:tav>
                                      </p:tavLst>
                                    </p:anim>
                                    <p:anim calcmode="lin" valueType="num">
                                      <p:cBhvr additive="base">
                                        <p:cTn id="12" dur="500" fill="hold"/>
                                        <p:tgtEl>
                                          <p:spTgt spid="196614"/>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6625"/>
                                        </p:tgtEl>
                                        <p:attrNameLst>
                                          <p:attrName>style.visibility</p:attrName>
                                        </p:attrNameLst>
                                      </p:cBhvr>
                                      <p:to>
                                        <p:strVal val="visible"/>
                                      </p:to>
                                    </p:set>
                                    <p:animEffect transition="in" filter="wipe(left)">
                                      <p:cBhvr>
                                        <p:cTn id="17" dur="500"/>
                                        <p:tgtEl>
                                          <p:spTgt spid="1966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96611"/>
                                        </p:tgtEl>
                                        <p:attrNameLst>
                                          <p:attrName>style.visibility</p:attrName>
                                        </p:attrNameLst>
                                      </p:cBhvr>
                                      <p:to>
                                        <p:strVal val="visible"/>
                                      </p:to>
                                    </p:set>
                                    <p:anim calcmode="lin" valueType="num">
                                      <p:cBhvr additive="base">
                                        <p:cTn id="22" dur="500" fill="hold"/>
                                        <p:tgtEl>
                                          <p:spTgt spid="196611"/>
                                        </p:tgtEl>
                                        <p:attrNameLst>
                                          <p:attrName>ppt_x</p:attrName>
                                        </p:attrNameLst>
                                      </p:cBhvr>
                                      <p:tavLst>
                                        <p:tav tm="0">
                                          <p:val>
                                            <p:strVal val="#ppt_x"/>
                                          </p:val>
                                        </p:tav>
                                        <p:tav tm="100000">
                                          <p:val>
                                            <p:strVal val="#ppt_x"/>
                                          </p:val>
                                        </p:tav>
                                      </p:tavLst>
                                    </p:anim>
                                    <p:anim calcmode="lin" valueType="num">
                                      <p:cBhvr additive="base">
                                        <p:cTn id="23" dur="500" fill="hold"/>
                                        <p:tgtEl>
                                          <p:spTgt spid="196611"/>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96612"/>
                                        </p:tgtEl>
                                        <p:attrNameLst>
                                          <p:attrName>style.visibility</p:attrName>
                                        </p:attrNameLst>
                                      </p:cBhvr>
                                      <p:to>
                                        <p:strVal val="visible"/>
                                      </p:to>
                                    </p:set>
                                    <p:anim calcmode="lin" valueType="num">
                                      <p:cBhvr additive="base">
                                        <p:cTn id="26" dur="500" fill="hold"/>
                                        <p:tgtEl>
                                          <p:spTgt spid="196612"/>
                                        </p:tgtEl>
                                        <p:attrNameLst>
                                          <p:attrName>ppt_x</p:attrName>
                                        </p:attrNameLst>
                                      </p:cBhvr>
                                      <p:tavLst>
                                        <p:tav tm="0">
                                          <p:val>
                                            <p:strVal val="#ppt_x"/>
                                          </p:val>
                                        </p:tav>
                                        <p:tav tm="100000">
                                          <p:val>
                                            <p:strVal val="#ppt_x"/>
                                          </p:val>
                                        </p:tav>
                                      </p:tavLst>
                                    </p:anim>
                                    <p:anim calcmode="lin" valueType="num">
                                      <p:cBhvr additive="base">
                                        <p:cTn id="27" dur="500" fill="hold"/>
                                        <p:tgtEl>
                                          <p:spTgt spid="196612"/>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56" presetClass="entr" presetSubtype="0" fill="hold" grpId="0" nodeType="clickEffect">
                                  <p:stCondLst>
                                    <p:cond delay="0"/>
                                  </p:stCondLst>
                                  <p:iterate type="lt">
                                    <p:tmPct val="10000"/>
                                  </p:iterate>
                                  <p:childTnLst>
                                    <p:set>
                                      <p:cBhvr>
                                        <p:cTn id="31" dur="1" fill="hold">
                                          <p:stCondLst>
                                            <p:cond delay="0"/>
                                          </p:stCondLst>
                                        </p:cTn>
                                        <p:tgtEl>
                                          <p:spTgt spid="196615"/>
                                        </p:tgtEl>
                                        <p:attrNameLst>
                                          <p:attrName>style.visibility</p:attrName>
                                        </p:attrNameLst>
                                      </p:cBhvr>
                                      <p:to>
                                        <p:strVal val="visible"/>
                                      </p:to>
                                    </p:set>
                                    <p:anim by="(-#ppt_w*2)" calcmode="lin" valueType="num">
                                      <p:cBhvr rctx="PPT">
                                        <p:cTn id="32" dur="500" autoRev="1" fill="hold">
                                          <p:stCondLst>
                                            <p:cond delay="0"/>
                                          </p:stCondLst>
                                        </p:cTn>
                                        <p:tgtEl>
                                          <p:spTgt spid="196615"/>
                                        </p:tgtEl>
                                        <p:attrNameLst>
                                          <p:attrName>ppt_w</p:attrName>
                                        </p:attrNameLst>
                                      </p:cBhvr>
                                    </p:anim>
                                    <p:anim by="(#ppt_w*0.50)" calcmode="lin" valueType="num">
                                      <p:cBhvr>
                                        <p:cTn id="33" dur="500" decel="50000" autoRev="1" fill="hold">
                                          <p:stCondLst>
                                            <p:cond delay="0"/>
                                          </p:stCondLst>
                                        </p:cTn>
                                        <p:tgtEl>
                                          <p:spTgt spid="196615"/>
                                        </p:tgtEl>
                                        <p:attrNameLst>
                                          <p:attrName>ppt_x</p:attrName>
                                        </p:attrNameLst>
                                      </p:cBhvr>
                                    </p:anim>
                                    <p:anim from="(-#ppt_h/2)" to="(#ppt_y)" calcmode="lin" valueType="num">
                                      <p:cBhvr>
                                        <p:cTn id="34" dur="1000" fill="hold">
                                          <p:stCondLst>
                                            <p:cond delay="0"/>
                                          </p:stCondLst>
                                        </p:cTn>
                                        <p:tgtEl>
                                          <p:spTgt spid="196615"/>
                                        </p:tgtEl>
                                        <p:attrNameLst>
                                          <p:attrName>ppt_y</p:attrName>
                                        </p:attrNameLst>
                                      </p:cBhvr>
                                    </p:anim>
                                    <p:animRot by="21600000">
                                      <p:cBhvr>
                                        <p:cTn id="35" dur="1000" fill="hold">
                                          <p:stCondLst>
                                            <p:cond delay="0"/>
                                          </p:stCondLst>
                                        </p:cTn>
                                        <p:tgtEl>
                                          <p:spTgt spid="196615"/>
                                        </p:tgtEl>
                                        <p:attrNameLst>
                                          <p:attrName>r</p:attrName>
                                        </p:attrNameLst>
                                      </p:cBhvr>
                                    </p:animRo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8" fill="hold" nodeType="clickEffect">
                                  <p:stCondLst>
                                    <p:cond delay="0"/>
                                  </p:stCondLst>
                                  <p:childTnLst>
                                    <p:set>
                                      <p:cBhvr>
                                        <p:cTn id="39" dur="1" fill="hold">
                                          <p:stCondLst>
                                            <p:cond delay="0"/>
                                          </p:stCondLst>
                                        </p:cTn>
                                        <p:tgtEl>
                                          <p:spTgt spid="196623"/>
                                        </p:tgtEl>
                                        <p:attrNameLst>
                                          <p:attrName>style.visibility</p:attrName>
                                        </p:attrNameLst>
                                      </p:cBhvr>
                                      <p:to>
                                        <p:strVal val="visible"/>
                                      </p:to>
                                    </p:set>
                                    <p:anim calcmode="lin" valueType="num">
                                      <p:cBhvr additive="base">
                                        <p:cTn id="40" dur="500" fill="hold"/>
                                        <p:tgtEl>
                                          <p:spTgt spid="196623"/>
                                        </p:tgtEl>
                                        <p:attrNameLst>
                                          <p:attrName>ppt_x</p:attrName>
                                        </p:attrNameLst>
                                      </p:cBhvr>
                                      <p:tavLst>
                                        <p:tav tm="0">
                                          <p:val>
                                            <p:strVal val="0-#ppt_w/2"/>
                                          </p:val>
                                        </p:tav>
                                        <p:tav tm="100000">
                                          <p:val>
                                            <p:strVal val="#ppt_x"/>
                                          </p:val>
                                        </p:tav>
                                      </p:tavLst>
                                    </p:anim>
                                    <p:anim calcmode="lin" valueType="num">
                                      <p:cBhvr additive="base">
                                        <p:cTn id="41" dur="500" fill="hold"/>
                                        <p:tgtEl>
                                          <p:spTgt spid="196623"/>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56" presetClass="entr" presetSubtype="0" fill="hold" grpId="0" nodeType="clickEffect">
                                  <p:stCondLst>
                                    <p:cond delay="0"/>
                                  </p:stCondLst>
                                  <p:iterate type="lt">
                                    <p:tmPct val="10000"/>
                                  </p:iterate>
                                  <p:childTnLst>
                                    <p:set>
                                      <p:cBhvr>
                                        <p:cTn id="45" dur="1" fill="hold">
                                          <p:stCondLst>
                                            <p:cond delay="0"/>
                                          </p:stCondLst>
                                        </p:cTn>
                                        <p:tgtEl>
                                          <p:spTgt spid="196616"/>
                                        </p:tgtEl>
                                        <p:attrNameLst>
                                          <p:attrName>style.visibility</p:attrName>
                                        </p:attrNameLst>
                                      </p:cBhvr>
                                      <p:to>
                                        <p:strVal val="visible"/>
                                      </p:to>
                                    </p:set>
                                    <p:anim by="(-#ppt_w*2)" calcmode="lin" valueType="num">
                                      <p:cBhvr rctx="PPT">
                                        <p:cTn id="46" dur="500" autoRev="1" fill="hold">
                                          <p:stCondLst>
                                            <p:cond delay="0"/>
                                          </p:stCondLst>
                                        </p:cTn>
                                        <p:tgtEl>
                                          <p:spTgt spid="196616"/>
                                        </p:tgtEl>
                                        <p:attrNameLst>
                                          <p:attrName>ppt_w</p:attrName>
                                        </p:attrNameLst>
                                      </p:cBhvr>
                                    </p:anim>
                                    <p:anim by="(#ppt_w*0.50)" calcmode="lin" valueType="num">
                                      <p:cBhvr>
                                        <p:cTn id="47" dur="500" decel="50000" autoRev="1" fill="hold">
                                          <p:stCondLst>
                                            <p:cond delay="0"/>
                                          </p:stCondLst>
                                        </p:cTn>
                                        <p:tgtEl>
                                          <p:spTgt spid="196616"/>
                                        </p:tgtEl>
                                        <p:attrNameLst>
                                          <p:attrName>ppt_x</p:attrName>
                                        </p:attrNameLst>
                                      </p:cBhvr>
                                    </p:anim>
                                    <p:anim from="(-#ppt_h/2)" to="(#ppt_y)" calcmode="lin" valueType="num">
                                      <p:cBhvr>
                                        <p:cTn id="48" dur="1000" fill="hold">
                                          <p:stCondLst>
                                            <p:cond delay="0"/>
                                          </p:stCondLst>
                                        </p:cTn>
                                        <p:tgtEl>
                                          <p:spTgt spid="196616"/>
                                        </p:tgtEl>
                                        <p:attrNameLst>
                                          <p:attrName>ppt_y</p:attrName>
                                        </p:attrNameLst>
                                      </p:cBhvr>
                                    </p:anim>
                                    <p:animRot by="21600000">
                                      <p:cBhvr>
                                        <p:cTn id="49" dur="1000" fill="hold">
                                          <p:stCondLst>
                                            <p:cond delay="0"/>
                                          </p:stCondLst>
                                        </p:cTn>
                                        <p:tgtEl>
                                          <p:spTgt spid="196616"/>
                                        </p:tgtEl>
                                        <p:attrNameLst>
                                          <p:attrName>r</p:attrName>
                                        </p:attrNameLst>
                                      </p:cBhvr>
                                    </p:animRot>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96617"/>
                                        </p:tgtEl>
                                        <p:attrNameLst>
                                          <p:attrName>style.visibility</p:attrName>
                                        </p:attrNameLst>
                                      </p:cBhvr>
                                      <p:to>
                                        <p:strVal val="visible"/>
                                      </p:to>
                                    </p:set>
                                    <p:anim calcmode="lin" valueType="num">
                                      <p:cBhvr additive="base">
                                        <p:cTn id="54" dur="500" fill="hold"/>
                                        <p:tgtEl>
                                          <p:spTgt spid="196617"/>
                                        </p:tgtEl>
                                        <p:attrNameLst>
                                          <p:attrName>ppt_x</p:attrName>
                                        </p:attrNameLst>
                                      </p:cBhvr>
                                      <p:tavLst>
                                        <p:tav tm="0">
                                          <p:val>
                                            <p:strVal val="0-#ppt_w/2"/>
                                          </p:val>
                                        </p:tav>
                                        <p:tav tm="100000">
                                          <p:val>
                                            <p:strVal val="#ppt_x"/>
                                          </p:val>
                                        </p:tav>
                                      </p:tavLst>
                                    </p:anim>
                                    <p:anim calcmode="lin" valueType="num">
                                      <p:cBhvr additive="base">
                                        <p:cTn id="55" dur="500" fill="hold"/>
                                        <p:tgtEl>
                                          <p:spTgt spid="196617"/>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nodeType="clickEffect">
                                  <p:stCondLst>
                                    <p:cond delay="0"/>
                                  </p:stCondLst>
                                  <p:childTnLst>
                                    <p:set>
                                      <p:cBhvr>
                                        <p:cTn id="59" dur="1" fill="hold">
                                          <p:stCondLst>
                                            <p:cond delay="0"/>
                                          </p:stCondLst>
                                        </p:cTn>
                                        <p:tgtEl>
                                          <p:spTgt spid="196622"/>
                                        </p:tgtEl>
                                        <p:attrNameLst>
                                          <p:attrName>style.visibility</p:attrName>
                                        </p:attrNameLst>
                                      </p:cBhvr>
                                      <p:to>
                                        <p:strVal val="visible"/>
                                      </p:to>
                                    </p:set>
                                    <p:anim calcmode="lin" valueType="num">
                                      <p:cBhvr additive="base">
                                        <p:cTn id="60" dur="500" fill="hold"/>
                                        <p:tgtEl>
                                          <p:spTgt spid="196622"/>
                                        </p:tgtEl>
                                        <p:attrNameLst>
                                          <p:attrName>ppt_x</p:attrName>
                                        </p:attrNameLst>
                                      </p:cBhvr>
                                      <p:tavLst>
                                        <p:tav tm="0">
                                          <p:val>
                                            <p:strVal val="0-#ppt_w/2"/>
                                          </p:val>
                                        </p:tav>
                                        <p:tav tm="100000">
                                          <p:val>
                                            <p:strVal val="#ppt_x"/>
                                          </p:val>
                                        </p:tav>
                                      </p:tavLst>
                                    </p:anim>
                                    <p:anim calcmode="lin" valueType="num">
                                      <p:cBhvr additive="base">
                                        <p:cTn id="61" dur="500" fill="hold"/>
                                        <p:tgtEl>
                                          <p:spTgt spid="196622"/>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2" fill="hold" grpId="0" nodeType="clickEffect">
                                  <p:stCondLst>
                                    <p:cond delay="0"/>
                                  </p:stCondLst>
                                  <p:childTnLst>
                                    <p:set>
                                      <p:cBhvr>
                                        <p:cTn id="65" dur="1" fill="hold">
                                          <p:stCondLst>
                                            <p:cond delay="0"/>
                                          </p:stCondLst>
                                        </p:cTn>
                                        <p:tgtEl>
                                          <p:spTgt spid="196618"/>
                                        </p:tgtEl>
                                        <p:attrNameLst>
                                          <p:attrName>style.visibility</p:attrName>
                                        </p:attrNameLst>
                                      </p:cBhvr>
                                      <p:to>
                                        <p:strVal val="visible"/>
                                      </p:to>
                                    </p:set>
                                    <p:anim calcmode="lin" valueType="num">
                                      <p:cBhvr additive="base">
                                        <p:cTn id="66" dur="500" fill="hold"/>
                                        <p:tgtEl>
                                          <p:spTgt spid="196618"/>
                                        </p:tgtEl>
                                        <p:attrNameLst>
                                          <p:attrName>ppt_x</p:attrName>
                                        </p:attrNameLst>
                                      </p:cBhvr>
                                      <p:tavLst>
                                        <p:tav tm="0">
                                          <p:val>
                                            <p:strVal val="1+#ppt_w/2"/>
                                          </p:val>
                                        </p:tav>
                                        <p:tav tm="100000">
                                          <p:val>
                                            <p:strVal val="#ppt_x"/>
                                          </p:val>
                                        </p:tav>
                                      </p:tavLst>
                                    </p:anim>
                                    <p:anim calcmode="lin" valueType="num">
                                      <p:cBhvr additive="base">
                                        <p:cTn id="67" dur="500" fill="hold"/>
                                        <p:tgtEl>
                                          <p:spTgt spid="196618"/>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31" presetClass="entr" presetSubtype="0" fill="hold" grpId="0" nodeType="clickEffect">
                                  <p:stCondLst>
                                    <p:cond delay="0"/>
                                  </p:stCondLst>
                                  <p:iterate type="lt">
                                    <p:tmPct val="5000"/>
                                  </p:iterate>
                                  <p:childTnLst>
                                    <p:set>
                                      <p:cBhvr>
                                        <p:cTn id="71" dur="1" fill="hold">
                                          <p:stCondLst>
                                            <p:cond delay="0"/>
                                          </p:stCondLst>
                                        </p:cTn>
                                        <p:tgtEl>
                                          <p:spTgt spid="196619"/>
                                        </p:tgtEl>
                                        <p:attrNameLst>
                                          <p:attrName>style.visibility</p:attrName>
                                        </p:attrNameLst>
                                      </p:cBhvr>
                                      <p:to>
                                        <p:strVal val="visible"/>
                                      </p:to>
                                    </p:set>
                                    <p:anim calcmode="lin" valueType="num">
                                      <p:cBhvr>
                                        <p:cTn id="72" dur="1000" fill="hold"/>
                                        <p:tgtEl>
                                          <p:spTgt spid="196619"/>
                                        </p:tgtEl>
                                        <p:attrNameLst>
                                          <p:attrName>ppt_w</p:attrName>
                                        </p:attrNameLst>
                                      </p:cBhvr>
                                      <p:tavLst>
                                        <p:tav tm="0">
                                          <p:val>
                                            <p:fltVal val="0"/>
                                          </p:val>
                                        </p:tav>
                                        <p:tav tm="100000">
                                          <p:val>
                                            <p:strVal val="#ppt_w"/>
                                          </p:val>
                                        </p:tav>
                                      </p:tavLst>
                                    </p:anim>
                                    <p:anim calcmode="lin" valueType="num">
                                      <p:cBhvr>
                                        <p:cTn id="73" dur="1000" fill="hold"/>
                                        <p:tgtEl>
                                          <p:spTgt spid="196619"/>
                                        </p:tgtEl>
                                        <p:attrNameLst>
                                          <p:attrName>ppt_h</p:attrName>
                                        </p:attrNameLst>
                                      </p:cBhvr>
                                      <p:tavLst>
                                        <p:tav tm="0">
                                          <p:val>
                                            <p:fltVal val="0"/>
                                          </p:val>
                                        </p:tav>
                                        <p:tav tm="100000">
                                          <p:val>
                                            <p:strVal val="#ppt_h"/>
                                          </p:val>
                                        </p:tav>
                                      </p:tavLst>
                                    </p:anim>
                                    <p:anim calcmode="lin" valueType="num">
                                      <p:cBhvr>
                                        <p:cTn id="74" dur="1000" fill="hold"/>
                                        <p:tgtEl>
                                          <p:spTgt spid="196619"/>
                                        </p:tgtEl>
                                        <p:attrNameLst>
                                          <p:attrName>style.rotation</p:attrName>
                                        </p:attrNameLst>
                                      </p:cBhvr>
                                      <p:tavLst>
                                        <p:tav tm="0">
                                          <p:val>
                                            <p:fltVal val="90"/>
                                          </p:val>
                                        </p:tav>
                                        <p:tav tm="100000">
                                          <p:val>
                                            <p:fltVal val="0"/>
                                          </p:val>
                                        </p:tav>
                                      </p:tavLst>
                                    </p:anim>
                                    <p:animEffect transition="in" filter="fade">
                                      <p:cBhvr>
                                        <p:cTn id="75" dur="1000"/>
                                        <p:tgtEl>
                                          <p:spTgt spid="196619"/>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nodeType="clickEffect">
                                  <p:stCondLst>
                                    <p:cond delay="0"/>
                                  </p:stCondLst>
                                  <p:childTnLst>
                                    <p:set>
                                      <p:cBhvr>
                                        <p:cTn id="79" dur="1" fill="hold">
                                          <p:stCondLst>
                                            <p:cond delay="0"/>
                                          </p:stCondLst>
                                        </p:cTn>
                                        <p:tgtEl>
                                          <p:spTgt spid="196621"/>
                                        </p:tgtEl>
                                        <p:attrNameLst>
                                          <p:attrName>style.visibility</p:attrName>
                                        </p:attrNameLst>
                                      </p:cBhvr>
                                      <p:to>
                                        <p:strVal val="visible"/>
                                      </p:to>
                                    </p:set>
                                    <p:anim calcmode="lin" valueType="num">
                                      <p:cBhvr additive="base">
                                        <p:cTn id="80" dur="500" fill="hold"/>
                                        <p:tgtEl>
                                          <p:spTgt spid="196621"/>
                                        </p:tgtEl>
                                        <p:attrNameLst>
                                          <p:attrName>ppt_x</p:attrName>
                                        </p:attrNameLst>
                                      </p:cBhvr>
                                      <p:tavLst>
                                        <p:tav tm="0">
                                          <p:val>
                                            <p:strVal val="#ppt_x"/>
                                          </p:val>
                                        </p:tav>
                                        <p:tav tm="100000">
                                          <p:val>
                                            <p:strVal val="#ppt_x"/>
                                          </p:val>
                                        </p:tav>
                                      </p:tavLst>
                                    </p:anim>
                                    <p:anim calcmode="lin" valueType="num">
                                      <p:cBhvr additive="base">
                                        <p:cTn id="81" dur="500" fill="hold"/>
                                        <p:tgtEl>
                                          <p:spTgt spid="196621"/>
                                        </p:tgtEl>
                                        <p:attrNameLst>
                                          <p:attrName>ppt_y</p:attrName>
                                        </p:attrNameLst>
                                      </p:cBhvr>
                                      <p:tavLst>
                                        <p:tav tm="0">
                                          <p:val>
                                            <p:strVal val="1+#ppt_h/2"/>
                                          </p:val>
                                        </p:tav>
                                        <p:tav tm="100000">
                                          <p:val>
                                            <p:strVal val="#ppt_y"/>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31" presetClass="entr" presetSubtype="0" fill="hold" grpId="0" nodeType="clickEffect">
                                  <p:stCondLst>
                                    <p:cond delay="0"/>
                                  </p:stCondLst>
                                  <p:iterate type="lt">
                                    <p:tmPct val="5000"/>
                                  </p:iterate>
                                  <p:childTnLst>
                                    <p:set>
                                      <p:cBhvr>
                                        <p:cTn id="85" dur="1" fill="hold">
                                          <p:stCondLst>
                                            <p:cond delay="0"/>
                                          </p:stCondLst>
                                        </p:cTn>
                                        <p:tgtEl>
                                          <p:spTgt spid="196620"/>
                                        </p:tgtEl>
                                        <p:attrNameLst>
                                          <p:attrName>style.visibility</p:attrName>
                                        </p:attrNameLst>
                                      </p:cBhvr>
                                      <p:to>
                                        <p:strVal val="visible"/>
                                      </p:to>
                                    </p:set>
                                    <p:anim calcmode="lin" valueType="num">
                                      <p:cBhvr>
                                        <p:cTn id="86" dur="1000" fill="hold"/>
                                        <p:tgtEl>
                                          <p:spTgt spid="196620"/>
                                        </p:tgtEl>
                                        <p:attrNameLst>
                                          <p:attrName>ppt_w</p:attrName>
                                        </p:attrNameLst>
                                      </p:cBhvr>
                                      <p:tavLst>
                                        <p:tav tm="0">
                                          <p:val>
                                            <p:fltVal val="0"/>
                                          </p:val>
                                        </p:tav>
                                        <p:tav tm="100000">
                                          <p:val>
                                            <p:strVal val="#ppt_w"/>
                                          </p:val>
                                        </p:tav>
                                      </p:tavLst>
                                    </p:anim>
                                    <p:anim calcmode="lin" valueType="num">
                                      <p:cBhvr>
                                        <p:cTn id="87" dur="1000" fill="hold"/>
                                        <p:tgtEl>
                                          <p:spTgt spid="196620"/>
                                        </p:tgtEl>
                                        <p:attrNameLst>
                                          <p:attrName>ppt_h</p:attrName>
                                        </p:attrNameLst>
                                      </p:cBhvr>
                                      <p:tavLst>
                                        <p:tav tm="0">
                                          <p:val>
                                            <p:fltVal val="0"/>
                                          </p:val>
                                        </p:tav>
                                        <p:tav tm="100000">
                                          <p:val>
                                            <p:strVal val="#ppt_h"/>
                                          </p:val>
                                        </p:tav>
                                      </p:tavLst>
                                    </p:anim>
                                    <p:anim calcmode="lin" valueType="num">
                                      <p:cBhvr>
                                        <p:cTn id="88" dur="1000" fill="hold"/>
                                        <p:tgtEl>
                                          <p:spTgt spid="196620"/>
                                        </p:tgtEl>
                                        <p:attrNameLst>
                                          <p:attrName>style.rotation</p:attrName>
                                        </p:attrNameLst>
                                      </p:cBhvr>
                                      <p:tavLst>
                                        <p:tav tm="0">
                                          <p:val>
                                            <p:fltVal val="90"/>
                                          </p:val>
                                        </p:tav>
                                        <p:tav tm="100000">
                                          <p:val>
                                            <p:fltVal val="0"/>
                                          </p:val>
                                        </p:tav>
                                      </p:tavLst>
                                    </p:anim>
                                    <p:animEffect transition="in" filter="fade">
                                      <p:cBhvr>
                                        <p:cTn id="89" dur="1000"/>
                                        <p:tgtEl>
                                          <p:spTgt spid="1966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90" fill="hold" display="0">
                  <p:stCondLst>
                    <p:cond delay="indefinite"/>
                  </p:stCondLst>
                  <p:endCondLst>
                    <p:cond evt="onPrev" delay="0">
                      <p:tgtEl>
                        <p:sldTgt/>
                      </p:tgtEl>
                    </p:cond>
                    <p:cond evt="onStopAudio" delay="0">
                      <p:tgtEl>
                        <p:sldTgt/>
                      </p:tgtEl>
                    </p:cond>
                  </p:endCondLst>
                </p:cTn>
                <p:tgtEl>
                  <p:spTgt spid="196624"/>
                </p:tgtEl>
              </p:cMediaNode>
            </p:audio>
          </p:childTnLst>
        </p:cTn>
      </p:par>
    </p:tnLst>
    <p:bldLst>
      <p:bldP spid="196611" grpId="0" animBg="1"/>
      <p:bldP spid="196612" grpId="0" animBg="1"/>
      <p:bldP spid="196613" grpId="0" animBg="1"/>
      <p:bldP spid="196614" grpId="0" animBg="1"/>
      <p:bldP spid="196615" grpId="0" animBg="1"/>
      <p:bldP spid="196616" grpId="0" animBg="1"/>
      <p:bldP spid="196617" grpId="0" animBg="1"/>
      <p:bldP spid="196618" grpId="0" animBg="1"/>
      <p:bldP spid="196619" grpId="0" animBg="1"/>
      <p:bldP spid="196620" grpId="0" animBg="1"/>
      <p:bldP spid="19662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body" idx="1"/>
          </p:nvPr>
        </p:nvSpPr>
        <p:spPr>
          <a:xfrm>
            <a:off x="0" y="0"/>
            <a:ext cx="9144000" cy="6858000"/>
          </a:xfrm>
          <a:noFill/>
          <a:ln w="38100">
            <a:solidFill>
              <a:srgbClr val="FFFF00"/>
            </a:solidFill>
            <a:miter lim="800000"/>
            <a:headEnd/>
            <a:tailEnd/>
          </a:ln>
        </p:spPr>
        <p:txBody>
          <a:bodyPr/>
          <a:lstStyle/>
          <a:p>
            <a:pPr marL="0" indent="465138" algn="just" eaLnBrk="1" hangingPunct="1">
              <a:buFontTx/>
              <a:buNone/>
            </a:pPr>
            <a:r>
              <a:rPr lang="en-US" altLang="en-US" b="1"/>
              <a:t>4/ NỘI DUNG VÀ HÌNH THỨC </a:t>
            </a:r>
          </a:p>
          <a:p>
            <a:pPr marL="0" indent="465138" algn="just" eaLnBrk="1" hangingPunct="1">
              <a:buFontTx/>
              <a:buNone/>
            </a:pPr>
            <a:r>
              <a:rPr lang="en-US" altLang="en-US" b="1">
                <a:solidFill>
                  <a:srgbClr val="00FF00"/>
                </a:solidFill>
              </a:rPr>
              <a:t>a/ KHÁI NiỆM:</a:t>
            </a:r>
            <a:r>
              <a:rPr lang="en-US" altLang="en-US" b="1"/>
              <a:t> </a:t>
            </a:r>
          </a:p>
          <a:p>
            <a:pPr marL="0" indent="465138" algn="just" eaLnBrk="1" hangingPunct="1">
              <a:buFontTx/>
              <a:buNone/>
            </a:pPr>
            <a:r>
              <a:rPr lang="en-US" altLang="en-US">
                <a:solidFill>
                  <a:srgbClr val="FFFF00"/>
                </a:solidFill>
              </a:rPr>
              <a:t>Phạm trù nội dung </a:t>
            </a:r>
            <a:r>
              <a:rPr lang="en-US" altLang="en-US"/>
              <a:t>dùng để chỉ sự </a:t>
            </a:r>
            <a:r>
              <a:rPr lang="en-US" altLang="en-US" u="sng"/>
              <a:t>tổng hợp</a:t>
            </a:r>
            <a:r>
              <a:rPr lang="en-US" altLang="en-US"/>
              <a:t> tất cả những mặt, những yếu tố, những quá trình tạo nên sự vật, hiện tượng. </a:t>
            </a:r>
          </a:p>
          <a:p>
            <a:pPr marL="0" indent="465138" algn="just" eaLnBrk="1" hangingPunct="1">
              <a:buFontTx/>
              <a:buNone/>
            </a:pPr>
            <a:r>
              <a:rPr lang="en-US" altLang="en-US">
                <a:solidFill>
                  <a:srgbClr val="FFFF00"/>
                </a:solidFill>
              </a:rPr>
              <a:t>Phạm trù hình thức </a:t>
            </a:r>
            <a:r>
              <a:rPr lang="en-US" altLang="en-US"/>
              <a:t>dùng để chỉ phương thức tồn tại và phát triển của sự vật, hiện tượng đó, là </a:t>
            </a:r>
            <a:r>
              <a:rPr lang="en-US" altLang="en-US" u="sng"/>
              <a:t>hệ thống các mối liên hệ</a:t>
            </a:r>
            <a:r>
              <a:rPr lang="en-US" altLang="en-US"/>
              <a:t> tương đối bền vững giữa các yếu tố của nó.</a:t>
            </a:r>
          </a:p>
          <a:p>
            <a:pPr marL="0" indent="465138" algn="just" eaLnBrk="1" hangingPunct="1">
              <a:buFontTx/>
              <a:buNone/>
            </a:pPr>
            <a:r>
              <a:rPr lang="en-US" altLang="en-US">
                <a:solidFill>
                  <a:srgbClr val="00FF00"/>
                </a:solidFill>
              </a:rPr>
              <a:t>Sự vật nào cũng có hình thức bên ngoài và hình thức bên trong. Phép biện chứng chú ý đến hình thức bên trong của sự vật, tức là cơ cấu bên trong của nội dung.</a:t>
            </a:r>
          </a:p>
          <a:p>
            <a:pPr marL="0" indent="465138" algn="just" eaLnBrk="1" hangingPunct="1">
              <a:buFontTx/>
              <a:buNone/>
            </a:pPr>
            <a:r>
              <a:rPr lang="en-US" altLang="en-US" sz="3600" i="1">
                <a:solidFill>
                  <a:srgbClr val="00FF00"/>
                </a:solidFill>
              </a:rPr>
              <a:t>		</a:t>
            </a:r>
            <a:endParaRPr lang="en-US" altLang="en-US" sz="3600">
              <a:solidFill>
                <a:srgbClr val="00FF00"/>
              </a:solidFill>
            </a:endParaRPr>
          </a:p>
          <a:p>
            <a:pPr marL="0" indent="465138" eaLnBrk="1" hangingPunct="1">
              <a:buFontTx/>
              <a:buNone/>
            </a:pPr>
            <a:endParaRPr lang="en-US" altLang="en-US" sz="3600">
              <a:solidFill>
                <a:srgbClr val="00FF00"/>
              </a:solidFill>
            </a:endParaRPr>
          </a:p>
        </p:txBody>
      </p:sp>
    </p:spTree>
    <p:extLst>
      <p:ext uri="{BB962C8B-B14F-4D97-AF65-F5344CB8AC3E}">
        <p14:creationId xmlns:p14="http://schemas.microsoft.com/office/powerpoint/2010/main" val="1006655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8658">
                                            <p:txEl>
                                              <p:pRg st="0" end="0"/>
                                            </p:txEl>
                                          </p:spTgt>
                                        </p:tgtEl>
                                        <p:attrNameLst>
                                          <p:attrName>style.visibility</p:attrName>
                                        </p:attrNameLst>
                                      </p:cBhvr>
                                      <p:to>
                                        <p:strVal val="visible"/>
                                      </p:to>
                                    </p:set>
                                    <p:anim calcmode="lin" valueType="num">
                                      <p:cBhvr additive="base">
                                        <p:cTn id="7" dur="500" fill="hold"/>
                                        <p:tgtEl>
                                          <p:spTgt spid="19865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86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8658">
                                            <p:txEl>
                                              <p:pRg st="1" end="1"/>
                                            </p:txEl>
                                          </p:spTgt>
                                        </p:tgtEl>
                                        <p:attrNameLst>
                                          <p:attrName>style.visibility</p:attrName>
                                        </p:attrNameLst>
                                      </p:cBhvr>
                                      <p:to>
                                        <p:strVal val="visible"/>
                                      </p:to>
                                    </p:set>
                                    <p:anim calcmode="lin" valueType="num">
                                      <p:cBhvr additive="base">
                                        <p:cTn id="13" dur="500" fill="hold"/>
                                        <p:tgtEl>
                                          <p:spTgt spid="19865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865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8658">
                                            <p:txEl>
                                              <p:pRg st="2" end="2"/>
                                            </p:txEl>
                                          </p:spTgt>
                                        </p:tgtEl>
                                        <p:attrNameLst>
                                          <p:attrName>style.visibility</p:attrName>
                                        </p:attrNameLst>
                                      </p:cBhvr>
                                      <p:to>
                                        <p:strVal val="visible"/>
                                      </p:to>
                                    </p:set>
                                    <p:anim calcmode="lin" valueType="num">
                                      <p:cBhvr additive="base">
                                        <p:cTn id="19" dur="500" fill="hold"/>
                                        <p:tgtEl>
                                          <p:spTgt spid="19865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865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8658">
                                            <p:txEl>
                                              <p:pRg st="3" end="3"/>
                                            </p:txEl>
                                          </p:spTgt>
                                        </p:tgtEl>
                                        <p:attrNameLst>
                                          <p:attrName>style.visibility</p:attrName>
                                        </p:attrNameLst>
                                      </p:cBhvr>
                                      <p:to>
                                        <p:strVal val="visible"/>
                                      </p:to>
                                    </p:set>
                                    <p:anim calcmode="lin" valueType="num">
                                      <p:cBhvr additive="base">
                                        <p:cTn id="25" dur="500" fill="hold"/>
                                        <p:tgtEl>
                                          <p:spTgt spid="19865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865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8658">
                                            <p:txEl>
                                              <p:pRg st="4" end="4"/>
                                            </p:txEl>
                                          </p:spTgt>
                                        </p:tgtEl>
                                        <p:attrNameLst>
                                          <p:attrName>style.visibility</p:attrName>
                                        </p:attrNameLst>
                                      </p:cBhvr>
                                      <p:to>
                                        <p:strVal val="visible"/>
                                      </p:to>
                                    </p:set>
                                    <p:anim calcmode="lin" valueType="num">
                                      <p:cBhvr additive="base">
                                        <p:cTn id="31" dur="500" fill="hold"/>
                                        <p:tgtEl>
                                          <p:spTgt spid="19865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865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8658">
                                            <p:txEl>
                                              <p:pRg st="5" end="5"/>
                                            </p:txEl>
                                          </p:spTgt>
                                        </p:tgtEl>
                                        <p:attrNameLst>
                                          <p:attrName>style.visibility</p:attrName>
                                        </p:attrNameLst>
                                      </p:cBhvr>
                                      <p:to>
                                        <p:strVal val="visible"/>
                                      </p:to>
                                    </p:set>
                                    <p:anim calcmode="lin" valueType="num">
                                      <p:cBhvr additive="base">
                                        <p:cTn id="37" dur="500" fill="hold"/>
                                        <p:tgtEl>
                                          <p:spTgt spid="19865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865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body" idx="1"/>
          </p:nvPr>
        </p:nvSpPr>
        <p:spPr>
          <a:xfrm>
            <a:off x="0" y="0"/>
            <a:ext cx="9144000" cy="6858000"/>
          </a:xfrm>
          <a:noFill/>
          <a:ln w="38100">
            <a:solidFill>
              <a:schemeClr val="tx1"/>
            </a:solidFill>
            <a:miter lim="800000"/>
            <a:headEnd/>
            <a:tailEnd/>
          </a:ln>
        </p:spPr>
        <p:txBody>
          <a:bodyPr/>
          <a:lstStyle/>
          <a:p>
            <a:pPr algn="just" eaLnBrk="1" hangingPunct="1">
              <a:buFontTx/>
              <a:buNone/>
            </a:pPr>
            <a:r>
              <a:rPr lang="en-US" altLang="en-US" sz="2400" b="1"/>
              <a:t>	</a:t>
            </a:r>
            <a:r>
              <a:rPr lang="en-US" altLang="en-US" sz="2400" b="1">
                <a:solidFill>
                  <a:srgbClr val="FFFF00"/>
                </a:solidFill>
              </a:rPr>
              <a:t>Ví dụ:</a:t>
            </a:r>
          </a:p>
          <a:p>
            <a:pPr eaLnBrk="1" hangingPunct="1">
              <a:buFontTx/>
              <a:buNone/>
            </a:pPr>
            <a:endParaRPr lang="en-US" altLang="en-US" sz="2400" b="1">
              <a:solidFill>
                <a:srgbClr val="FFFF00"/>
              </a:solidFill>
            </a:endParaRPr>
          </a:p>
        </p:txBody>
      </p:sp>
      <p:sp>
        <p:nvSpPr>
          <p:cNvPr id="200707" name="Rectangle 3"/>
          <p:cNvSpPr>
            <a:spLocks noChangeArrowheads="1"/>
          </p:cNvSpPr>
          <p:nvPr/>
        </p:nvSpPr>
        <p:spPr bwMode="auto">
          <a:xfrm>
            <a:off x="152400" y="1524000"/>
            <a:ext cx="1295400" cy="3375025"/>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t>NỘI </a:t>
            </a:r>
          </a:p>
          <a:p>
            <a:pPr algn="ctr" eaLnBrk="1" hangingPunct="1"/>
            <a:r>
              <a:rPr lang="en-US" altLang="en-US" sz="2400" b="1"/>
              <a:t>DUNG</a:t>
            </a:r>
          </a:p>
          <a:p>
            <a:pPr algn="ctr" eaLnBrk="1" hangingPunct="1"/>
            <a:r>
              <a:rPr lang="en-US" altLang="en-US" sz="2400" b="1"/>
              <a:t>KHÁI</a:t>
            </a:r>
          </a:p>
          <a:p>
            <a:pPr algn="ctr" eaLnBrk="1" hangingPunct="1"/>
            <a:r>
              <a:rPr lang="en-US" altLang="en-US" sz="2400" b="1"/>
              <a:t>NiỆM</a:t>
            </a:r>
          </a:p>
          <a:p>
            <a:pPr algn="ctr" eaLnBrk="1" hangingPunct="1"/>
            <a:r>
              <a:rPr lang="en-US" altLang="en-US" sz="2400" b="1"/>
              <a:t>CÁI NHÀ</a:t>
            </a:r>
          </a:p>
        </p:txBody>
      </p:sp>
      <p:sp>
        <p:nvSpPr>
          <p:cNvPr id="200708" name="Oval 4"/>
          <p:cNvSpPr>
            <a:spLocks noChangeArrowheads="1"/>
          </p:cNvSpPr>
          <p:nvPr/>
        </p:nvSpPr>
        <p:spPr bwMode="auto">
          <a:xfrm>
            <a:off x="1371600" y="5486400"/>
            <a:ext cx="2303463" cy="914400"/>
          </a:xfrm>
          <a:prstGeom prst="ellipse">
            <a:avLst/>
          </a:prstGeom>
          <a:solidFill>
            <a:srgbClr val="0099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60302"/>
                </a:solidFill>
              </a:rPr>
              <a:t>PHÒNG NG</a:t>
            </a:r>
            <a:r>
              <a:rPr lang="vi-VN" altLang="en-US" sz="2400" b="1">
                <a:solidFill>
                  <a:srgbClr val="060302"/>
                </a:solidFill>
              </a:rPr>
              <a:t>Ủ</a:t>
            </a:r>
            <a:endParaRPr lang="en-US" altLang="en-US" sz="2400" b="1">
              <a:solidFill>
                <a:srgbClr val="060302"/>
              </a:solidFill>
            </a:endParaRPr>
          </a:p>
        </p:txBody>
      </p:sp>
      <p:sp>
        <p:nvSpPr>
          <p:cNvPr id="200709" name="Oval 5"/>
          <p:cNvSpPr>
            <a:spLocks noChangeArrowheads="1"/>
          </p:cNvSpPr>
          <p:nvPr/>
        </p:nvSpPr>
        <p:spPr bwMode="auto">
          <a:xfrm>
            <a:off x="2362200" y="1600200"/>
            <a:ext cx="2303463" cy="914400"/>
          </a:xfrm>
          <a:prstGeom prst="ellipse">
            <a:avLst/>
          </a:prstGeom>
          <a:solidFill>
            <a:srgbClr val="00FF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60302"/>
                </a:solidFill>
              </a:rPr>
              <a:t>PH. KHÁCH</a:t>
            </a:r>
          </a:p>
        </p:txBody>
      </p:sp>
      <p:sp>
        <p:nvSpPr>
          <p:cNvPr id="200710" name="Oval 6"/>
          <p:cNvSpPr>
            <a:spLocks noChangeArrowheads="1"/>
          </p:cNvSpPr>
          <p:nvPr/>
        </p:nvSpPr>
        <p:spPr bwMode="auto">
          <a:xfrm>
            <a:off x="2590800" y="2819400"/>
            <a:ext cx="2303463" cy="914400"/>
          </a:xfrm>
          <a:prstGeom prst="ellipse">
            <a:avLst/>
          </a:prstGeom>
          <a:solidFill>
            <a:srgbClr val="FFFF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60302"/>
                </a:solidFill>
              </a:rPr>
              <a:t>NHÀ BẾP</a:t>
            </a:r>
          </a:p>
        </p:txBody>
      </p:sp>
      <p:sp>
        <p:nvSpPr>
          <p:cNvPr id="200711" name="Oval 7"/>
          <p:cNvSpPr>
            <a:spLocks noChangeArrowheads="1"/>
          </p:cNvSpPr>
          <p:nvPr/>
        </p:nvSpPr>
        <p:spPr bwMode="auto">
          <a:xfrm>
            <a:off x="2133600" y="4038600"/>
            <a:ext cx="2303463" cy="914400"/>
          </a:xfrm>
          <a:prstGeom prst="ellipse">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60302"/>
                </a:solidFill>
              </a:rPr>
              <a:t>PH. LÀM ViỆC</a:t>
            </a:r>
          </a:p>
        </p:txBody>
      </p:sp>
      <p:sp>
        <p:nvSpPr>
          <p:cNvPr id="200712" name="Oval 8"/>
          <p:cNvSpPr>
            <a:spLocks noChangeArrowheads="1"/>
          </p:cNvSpPr>
          <p:nvPr/>
        </p:nvSpPr>
        <p:spPr bwMode="auto">
          <a:xfrm>
            <a:off x="1752600" y="381000"/>
            <a:ext cx="2303463" cy="914400"/>
          </a:xfrm>
          <a:prstGeom prst="ellipse">
            <a:avLst/>
          </a:prstGeom>
          <a:solidFill>
            <a:srgbClr val="00FF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60302"/>
                </a:solidFill>
              </a:rPr>
              <a:t>NHÀ VỆ SINH</a:t>
            </a:r>
          </a:p>
        </p:txBody>
      </p:sp>
      <p:sp>
        <p:nvSpPr>
          <p:cNvPr id="200713" name="Oval 9"/>
          <p:cNvSpPr>
            <a:spLocks noChangeArrowheads="1"/>
          </p:cNvSpPr>
          <p:nvPr/>
        </p:nvSpPr>
        <p:spPr bwMode="auto">
          <a:xfrm>
            <a:off x="5105400" y="5029200"/>
            <a:ext cx="2303463" cy="914400"/>
          </a:xfrm>
          <a:prstGeom prst="ellipse">
            <a:avLst/>
          </a:prstGeom>
          <a:solidFill>
            <a:srgbClr val="00FF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60302"/>
                </a:solidFill>
              </a:rPr>
              <a:t>PH. KHÁCH</a:t>
            </a:r>
          </a:p>
        </p:txBody>
      </p:sp>
      <p:sp>
        <p:nvSpPr>
          <p:cNvPr id="200714" name="Oval 10"/>
          <p:cNvSpPr>
            <a:spLocks noChangeArrowheads="1"/>
          </p:cNvSpPr>
          <p:nvPr/>
        </p:nvSpPr>
        <p:spPr bwMode="auto">
          <a:xfrm>
            <a:off x="5105400" y="3733800"/>
            <a:ext cx="2303463" cy="914400"/>
          </a:xfrm>
          <a:prstGeom prst="ellipse">
            <a:avLst/>
          </a:prstGeom>
          <a:solidFill>
            <a:srgbClr val="0099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60302"/>
                </a:solidFill>
              </a:rPr>
              <a:t>PHÒNG NG</a:t>
            </a:r>
            <a:r>
              <a:rPr lang="vi-VN" altLang="en-US" sz="2400" b="1">
                <a:solidFill>
                  <a:srgbClr val="060302"/>
                </a:solidFill>
              </a:rPr>
              <a:t>Ủ</a:t>
            </a:r>
            <a:endParaRPr lang="en-US" altLang="en-US" sz="2400" b="1">
              <a:solidFill>
                <a:srgbClr val="060302"/>
              </a:solidFill>
            </a:endParaRPr>
          </a:p>
        </p:txBody>
      </p:sp>
      <p:sp>
        <p:nvSpPr>
          <p:cNvPr id="200715" name="Oval 11"/>
          <p:cNvSpPr>
            <a:spLocks noChangeArrowheads="1"/>
          </p:cNvSpPr>
          <p:nvPr/>
        </p:nvSpPr>
        <p:spPr bwMode="auto">
          <a:xfrm>
            <a:off x="5105400" y="2362200"/>
            <a:ext cx="2303463" cy="914400"/>
          </a:xfrm>
          <a:prstGeom prst="ellipse">
            <a:avLst/>
          </a:prstGeom>
          <a:solidFill>
            <a:srgbClr val="FFFF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60302"/>
                </a:solidFill>
              </a:rPr>
              <a:t>NHÀ BẾP</a:t>
            </a:r>
          </a:p>
        </p:txBody>
      </p:sp>
      <p:sp>
        <p:nvSpPr>
          <p:cNvPr id="200716" name="Oval 12"/>
          <p:cNvSpPr>
            <a:spLocks noChangeArrowheads="1"/>
          </p:cNvSpPr>
          <p:nvPr/>
        </p:nvSpPr>
        <p:spPr bwMode="auto">
          <a:xfrm>
            <a:off x="5105400" y="1143000"/>
            <a:ext cx="2303463" cy="914400"/>
          </a:xfrm>
          <a:prstGeom prst="ellipse">
            <a:avLst/>
          </a:prstGeom>
          <a:solidFill>
            <a:srgbClr val="CC00CC"/>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60302"/>
                </a:solidFill>
              </a:rPr>
              <a:t>NHÀ VỆ SINH</a:t>
            </a:r>
          </a:p>
        </p:txBody>
      </p:sp>
      <p:sp>
        <p:nvSpPr>
          <p:cNvPr id="200717" name="Line 13"/>
          <p:cNvSpPr>
            <a:spLocks noChangeShapeType="1"/>
          </p:cNvSpPr>
          <p:nvPr/>
        </p:nvSpPr>
        <p:spPr bwMode="auto">
          <a:xfrm flipH="1">
            <a:off x="5029200" y="685800"/>
            <a:ext cx="0" cy="5638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718" name="Line 14"/>
          <p:cNvSpPr>
            <a:spLocks noChangeShapeType="1"/>
          </p:cNvSpPr>
          <p:nvPr/>
        </p:nvSpPr>
        <p:spPr bwMode="auto">
          <a:xfrm>
            <a:off x="5029200" y="685800"/>
            <a:ext cx="251936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719" name="Line 15"/>
          <p:cNvSpPr>
            <a:spLocks noChangeShapeType="1"/>
          </p:cNvSpPr>
          <p:nvPr/>
        </p:nvSpPr>
        <p:spPr bwMode="auto">
          <a:xfrm flipH="1">
            <a:off x="7543800" y="685800"/>
            <a:ext cx="4763" cy="5562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720" name="AutoShape 16"/>
          <p:cNvSpPr>
            <a:spLocks noChangeArrowheads="1"/>
          </p:cNvSpPr>
          <p:nvPr/>
        </p:nvSpPr>
        <p:spPr bwMode="auto">
          <a:xfrm>
            <a:off x="7548563" y="685800"/>
            <a:ext cx="1476375" cy="1008063"/>
          </a:xfrm>
          <a:prstGeom prst="wedgeEllipseCallout">
            <a:avLst>
              <a:gd name="adj1" fmla="val -54088"/>
              <a:gd name="adj2" fmla="val 78190"/>
            </a:avLst>
          </a:prstGeom>
          <a:solidFill>
            <a:srgbClr val="FF0000"/>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t>NHÀ CẤP 4</a:t>
            </a:r>
          </a:p>
        </p:txBody>
      </p:sp>
      <p:sp>
        <p:nvSpPr>
          <p:cNvPr id="200721" name="Line 17"/>
          <p:cNvSpPr>
            <a:spLocks noChangeShapeType="1"/>
          </p:cNvSpPr>
          <p:nvPr/>
        </p:nvSpPr>
        <p:spPr bwMode="auto">
          <a:xfrm flipV="1">
            <a:off x="1435100" y="1066800"/>
            <a:ext cx="546100" cy="22669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0722" name="Line 18"/>
          <p:cNvSpPr>
            <a:spLocks noChangeShapeType="1"/>
          </p:cNvSpPr>
          <p:nvPr/>
        </p:nvSpPr>
        <p:spPr bwMode="auto">
          <a:xfrm flipV="1">
            <a:off x="1435100" y="2286000"/>
            <a:ext cx="1155700" cy="1047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0723" name="Line 19"/>
          <p:cNvSpPr>
            <a:spLocks noChangeShapeType="1"/>
          </p:cNvSpPr>
          <p:nvPr/>
        </p:nvSpPr>
        <p:spPr bwMode="auto">
          <a:xfrm flipV="1">
            <a:off x="1435100" y="3200400"/>
            <a:ext cx="1155700" cy="1333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0724" name="Line 20"/>
          <p:cNvSpPr>
            <a:spLocks noChangeShapeType="1"/>
          </p:cNvSpPr>
          <p:nvPr/>
        </p:nvSpPr>
        <p:spPr bwMode="auto">
          <a:xfrm>
            <a:off x="1435100" y="3333750"/>
            <a:ext cx="1003300" cy="8572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0725" name="Line 21"/>
          <p:cNvSpPr>
            <a:spLocks noChangeShapeType="1"/>
          </p:cNvSpPr>
          <p:nvPr/>
        </p:nvSpPr>
        <p:spPr bwMode="auto">
          <a:xfrm>
            <a:off x="1435100" y="3333750"/>
            <a:ext cx="546100" cy="21526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200726" name="Tokyo by night - Gian Turner.mp3">
            <a:hlinkClick r:id="" action="ppaction://media"/>
          </p:cNvPr>
          <p:cNvPicPr>
            <a:picLocks noRot="1" noChangeAspect="1" noChangeArrowheads="1"/>
          </p:cNvPicPr>
          <p:nvPr>
            <a:audioFile r:link="rId1"/>
          </p:nvPr>
        </p:nvPicPr>
        <p:blipFill>
          <a:blip r:embed="rId4">
            <a:extLst>
              <a:ext uri="{28A0092B-C50C-407E-A947-70E740481C1C}">
                <a14:useLocalDpi xmlns:a14="http://schemas.microsoft.com/office/drawing/2010/main" val="0"/>
              </a:ext>
            </a:extLst>
          </a:blip>
          <a:srcRect/>
          <a:stretch>
            <a:fillRect/>
          </a:stretch>
        </p:blipFill>
        <p:spPr bwMode="auto">
          <a:xfrm>
            <a:off x="8839200" y="6553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27" name="Line 23"/>
          <p:cNvSpPr>
            <a:spLocks noChangeShapeType="1"/>
          </p:cNvSpPr>
          <p:nvPr/>
        </p:nvSpPr>
        <p:spPr bwMode="auto">
          <a:xfrm>
            <a:off x="5029200" y="6324600"/>
            <a:ext cx="1676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6169993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00706">
                                            <p:txEl>
                                              <p:pRg st="0" end="0"/>
                                            </p:txEl>
                                          </p:spTgt>
                                        </p:tgtEl>
                                        <p:attrNameLst>
                                          <p:attrName>style.visibility</p:attrName>
                                        </p:attrNameLst>
                                      </p:cBhvr>
                                      <p:to>
                                        <p:strVal val="visible"/>
                                      </p:to>
                                    </p:set>
                                    <p:anim calcmode="lin" valueType="num">
                                      <p:cBhvr>
                                        <p:cTn id="7" dur="1000" fill="hold"/>
                                        <p:tgtEl>
                                          <p:spTgt spid="200706">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200706">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200706">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200707"/>
                                        </p:tgtEl>
                                        <p:attrNameLst>
                                          <p:attrName>style.visibility</p:attrName>
                                        </p:attrNameLst>
                                      </p:cBhvr>
                                      <p:to>
                                        <p:strVal val="visible"/>
                                      </p:to>
                                    </p:set>
                                    <p:anim calcmode="lin" valueType="num">
                                      <p:cBhvr additive="base">
                                        <p:cTn id="14" dur="500" fill="hold"/>
                                        <p:tgtEl>
                                          <p:spTgt spid="200707"/>
                                        </p:tgtEl>
                                        <p:attrNameLst>
                                          <p:attrName>ppt_x</p:attrName>
                                        </p:attrNameLst>
                                      </p:cBhvr>
                                      <p:tavLst>
                                        <p:tav tm="0">
                                          <p:val>
                                            <p:strVal val="0-#ppt_w/2"/>
                                          </p:val>
                                        </p:tav>
                                        <p:tav tm="100000">
                                          <p:val>
                                            <p:strVal val="#ppt_x"/>
                                          </p:val>
                                        </p:tav>
                                      </p:tavLst>
                                    </p:anim>
                                    <p:anim calcmode="lin" valueType="num">
                                      <p:cBhvr additive="base">
                                        <p:cTn id="15" dur="500" fill="hold"/>
                                        <p:tgtEl>
                                          <p:spTgt spid="200707"/>
                                        </p:tgtEl>
                                        <p:attrNameLst>
                                          <p:attrName>ppt_y</p:attrName>
                                        </p:attrNameLst>
                                      </p:cBhvr>
                                      <p:tavLst>
                                        <p:tav tm="0">
                                          <p:val>
                                            <p:strVal val="#ppt_y"/>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200721"/>
                                        </p:tgtEl>
                                        <p:attrNameLst>
                                          <p:attrName>style.visibility</p:attrName>
                                        </p:attrNameLst>
                                      </p:cBhvr>
                                      <p:to>
                                        <p:strVal val="visible"/>
                                      </p:to>
                                    </p:set>
                                    <p:animEffect transition="in" filter="wipe(down)">
                                      <p:cBhvr>
                                        <p:cTn id="20" dur="500"/>
                                        <p:tgtEl>
                                          <p:spTgt spid="20072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0" presetClass="entr" presetSubtype="0" fill="hold" grpId="0" nodeType="clickEffect">
                                  <p:stCondLst>
                                    <p:cond delay="0"/>
                                  </p:stCondLst>
                                  <p:childTnLst>
                                    <p:set>
                                      <p:cBhvr>
                                        <p:cTn id="24" dur="1" fill="hold">
                                          <p:stCondLst>
                                            <p:cond delay="0"/>
                                          </p:stCondLst>
                                        </p:cTn>
                                        <p:tgtEl>
                                          <p:spTgt spid="200712"/>
                                        </p:tgtEl>
                                        <p:attrNameLst>
                                          <p:attrName>style.visibility</p:attrName>
                                        </p:attrNameLst>
                                      </p:cBhvr>
                                      <p:to>
                                        <p:strVal val="visible"/>
                                      </p:to>
                                    </p:set>
                                    <p:animEffect transition="in" filter="fade">
                                      <p:cBhvr>
                                        <p:cTn id="25" dur="800" decel="100000"/>
                                        <p:tgtEl>
                                          <p:spTgt spid="200712"/>
                                        </p:tgtEl>
                                      </p:cBhvr>
                                    </p:animEffect>
                                    <p:anim calcmode="lin" valueType="num">
                                      <p:cBhvr>
                                        <p:cTn id="26" dur="800" decel="100000" fill="hold"/>
                                        <p:tgtEl>
                                          <p:spTgt spid="200712"/>
                                        </p:tgtEl>
                                        <p:attrNameLst>
                                          <p:attrName>style.rotation</p:attrName>
                                        </p:attrNameLst>
                                      </p:cBhvr>
                                      <p:tavLst>
                                        <p:tav tm="0">
                                          <p:val>
                                            <p:fltVal val="-90"/>
                                          </p:val>
                                        </p:tav>
                                        <p:tav tm="100000">
                                          <p:val>
                                            <p:fltVal val="0"/>
                                          </p:val>
                                        </p:tav>
                                      </p:tavLst>
                                    </p:anim>
                                    <p:anim calcmode="lin" valueType="num">
                                      <p:cBhvr>
                                        <p:cTn id="27" dur="800" decel="100000" fill="hold"/>
                                        <p:tgtEl>
                                          <p:spTgt spid="200712"/>
                                        </p:tgtEl>
                                        <p:attrNameLst>
                                          <p:attrName>ppt_x</p:attrName>
                                        </p:attrNameLst>
                                      </p:cBhvr>
                                      <p:tavLst>
                                        <p:tav tm="0">
                                          <p:val>
                                            <p:strVal val="#ppt_x+0.4"/>
                                          </p:val>
                                        </p:tav>
                                        <p:tav tm="100000">
                                          <p:val>
                                            <p:strVal val="#ppt_x-0.05"/>
                                          </p:val>
                                        </p:tav>
                                      </p:tavLst>
                                    </p:anim>
                                    <p:anim calcmode="lin" valueType="num">
                                      <p:cBhvr>
                                        <p:cTn id="28" dur="800" decel="100000" fill="hold"/>
                                        <p:tgtEl>
                                          <p:spTgt spid="200712"/>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200712"/>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200712"/>
                                        </p:tgtEl>
                                        <p:attrNameLst>
                                          <p:attrName>ppt_y</p:attrName>
                                        </p:attrNameLst>
                                      </p:cBhvr>
                                      <p:tavLst>
                                        <p:tav tm="0">
                                          <p:val>
                                            <p:strVal val="#ppt_y+0.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nodeType="clickEffect">
                                  <p:stCondLst>
                                    <p:cond delay="0"/>
                                  </p:stCondLst>
                                  <p:childTnLst>
                                    <p:set>
                                      <p:cBhvr>
                                        <p:cTn id="34" dur="1" fill="hold">
                                          <p:stCondLst>
                                            <p:cond delay="0"/>
                                          </p:stCondLst>
                                        </p:cTn>
                                        <p:tgtEl>
                                          <p:spTgt spid="200722"/>
                                        </p:tgtEl>
                                        <p:attrNameLst>
                                          <p:attrName>style.visibility</p:attrName>
                                        </p:attrNameLst>
                                      </p:cBhvr>
                                      <p:to>
                                        <p:strVal val="visible"/>
                                      </p:to>
                                    </p:set>
                                    <p:animEffect transition="in" filter="wipe(down)">
                                      <p:cBhvr>
                                        <p:cTn id="35" dur="500"/>
                                        <p:tgtEl>
                                          <p:spTgt spid="20072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0" presetClass="entr" presetSubtype="0" fill="hold" grpId="0" nodeType="clickEffect">
                                  <p:stCondLst>
                                    <p:cond delay="0"/>
                                  </p:stCondLst>
                                  <p:childTnLst>
                                    <p:set>
                                      <p:cBhvr>
                                        <p:cTn id="39" dur="1" fill="hold">
                                          <p:stCondLst>
                                            <p:cond delay="0"/>
                                          </p:stCondLst>
                                        </p:cTn>
                                        <p:tgtEl>
                                          <p:spTgt spid="200709"/>
                                        </p:tgtEl>
                                        <p:attrNameLst>
                                          <p:attrName>style.visibility</p:attrName>
                                        </p:attrNameLst>
                                      </p:cBhvr>
                                      <p:to>
                                        <p:strVal val="visible"/>
                                      </p:to>
                                    </p:set>
                                    <p:animEffect transition="in" filter="fade">
                                      <p:cBhvr>
                                        <p:cTn id="40" dur="800" decel="100000"/>
                                        <p:tgtEl>
                                          <p:spTgt spid="200709"/>
                                        </p:tgtEl>
                                      </p:cBhvr>
                                    </p:animEffect>
                                    <p:anim calcmode="lin" valueType="num">
                                      <p:cBhvr>
                                        <p:cTn id="41" dur="800" decel="100000" fill="hold"/>
                                        <p:tgtEl>
                                          <p:spTgt spid="200709"/>
                                        </p:tgtEl>
                                        <p:attrNameLst>
                                          <p:attrName>style.rotation</p:attrName>
                                        </p:attrNameLst>
                                      </p:cBhvr>
                                      <p:tavLst>
                                        <p:tav tm="0">
                                          <p:val>
                                            <p:fltVal val="-90"/>
                                          </p:val>
                                        </p:tav>
                                        <p:tav tm="100000">
                                          <p:val>
                                            <p:fltVal val="0"/>
                                          </p:val>
                                        </p:tav>
                                      </p:tavLst>
                                    </p:anim>
                                    <p:anim calcmode="lin" valueType="num">
                                      <p:cBhvr>
                                        <p:cTn id="42" dur="800" decel="100000" fill="hold"/>
                                        <p:tgtEl>
                                          <p:spTgt spid="200709"/>
                                        </p:tgtEl>
                                        <p:attrNameLst>
                                          <p:attrName>ppt_x</p:attrName>
                                        </p:attrNameLst>
                                      </p:cBhvr>
                                      <p:tavLst>
                                        <p:tav tm="0">
                                          <p:val>
                                            <p:strVal val="#ppt_x+0.4"/>
                                          </p:val>
                                        </p:tav>
                                        <p:tav tm="100000">
                                          <p:val>
                                            <p:strVal val="#ppt_x-0.05"/>
                                          </p:val>
                                        </p:tav>
                                      </p:tavLst>
                                    </p:anim>
                                    <p:anim calcmode="lin" valueType="num">
                                      <p:cBhvr>
                                        <p:cTn id="43" dur="800" decel="100000" fill="hold"/>
                                        <p:tgtEl>
                                          <p:spTgt spid="200709"/>
                                        </p:tgtEl>
                                        <p:attrNameLst>
                                          <p:attrName>ppt_y</p:attrName>
                                        </p:attrNameLst>
                                      </p:cBhvr>
                                      <p:tavLst>
                                        <p:tav tm="0">
                                          <p:val>
                                            <p:strVal val="#ppt_y-0.4"/>
                                          </p:val>
                                        </p:tav>
                                        <p:tav tm="100000">
                                          <p:val>
                                            <p:strVal val="#ppt_y+0.1"/>
                                          </p:val>
                                        </p:tav>
                                      </p:tavLst>
                                    </p:anim>
                                    <p:anim calcmode="lin" valueType="num">
                                      <p:cBhvr>
                                        <p:cTn id="44" dur="200" accel="100000" fill="hold">
                                          <p:stCondLst>
                                            <p:cond delay="800"/>
                                          </p:stCondLst>
                                        </p:cTn>
                                        <p:tgtEl>
                                          <p:spTgt spid="200709"/>
                                        </p:tgtEl>
                                        <p:attrNameLst>
                                          <p:attrName>ppt_x</p:attrName>
                                        </p:attrNameLst>
                                      </p:cBhvr>
                                      <p:tavLst>
                                        <p:tav tm="0">
                                          <p:val>
                                            <p:strVal val="#ppt_x-0.05"/>
                                          </p:val>
                                        </p:tav>
                                        <p:tav tm="100000">
                                          <p:val>
                                            <p:strVal val="#ppt_x"/>
                                          </p:val>
                                        </p:tav>
                                      </p:tavLst>
                                    </p:anim>
                                    <p:anim calcmode="lin" valueType="num">
                                      <p:cBhvr>
                                        <p:cTn id="45" dur="200" accel="100000" fill="hold">
                                          <p:stCondLst>
                                            <p:cond delay="800"/>
                                          </p:stCondLst>
                                        </p:cTn>
                                        <p:tgtEl>
                                          <p:spTgt spid="200709"/>
                                        </p:tgtEl>
                                        <p:attrNameLst>
                                          <p:attrName>ppt_y</p:attrName>
                                        </p:attrNameLst>
                                      </p:cBhvr>
                                      <p:tavLst>
                                        <p:tav tm="0">
                                          <p:val>
                                            <p:strVal val="#ppt_y+0.1"/>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200723"/>
                                        </p:tgtEl>
                                        <p:attrNameLst>
                                          <p:attrName>style.visibility</p:attrName>
                                        </p:attrNameLst>
                                      </p:cBhvr>
                                      <p:to>
                                        <p:strVal val="visible"/>
                                      </p:to>
                                    </p:set>
                                    <p:animEffect transition="in" filter="blinds(horizontal)">
                                      <p:cBhvr>
                                        <p:cTn id="50" dur="500"/>
                                        <p:tgtEl>
                                          <p:spTgt spid="20072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0" presetClass="entr" presetSubtype="0" fill="hold" grpId="0" nodeType="clickEffect">
                                  <p:stCondLst>
                                    <p:cond delay="0"/>
                                  </p:stCondLst>
                                  <p:childTnLst>
                                    <p:set>
                                      <p:cBhvr>
                                        <p:cTn id="54" dur="1" fill="hold">
                                          <p:stCondLst>
                                            <p:cond delay="0"/>
                                          </p:stCondLst>
                                        </p:cTn>
                                        <p:tgtEl>
                                          <p:spTgt spid="200710"/>
                                        </p:tgtEl>
                                        <p:attrNameLst>
                                          <p:attrName>style.visibility</p:attrName>
                                        </p:attrNameLst>
                                      </p:cBhvr>
                                      <p:to>
                                        <p:strVal val="visible"/>
                                      </p:to>
                                    </p:set>
                                    <p:animEffect transition="in" filter="fade">
                                      <p:cBhvr>
                                        <p:cTn id="55" dur="800" decel="100000"/>
                                        <p:tgtEl>
                                          <p:spTgt spid="200710"/>
                                        </p:tgtEl>
                                      </p:cBhvr>
                                    </p:animEffect>
                                    <p:anim calcmode="lin" valueType="num">
                                      <p:cBhvr>
                                        <p:cTn id="56" dur="800" decel="100000" fill="hold"/>
                                        <p:tgtEl>
                                          <p:spTgt spid="200710"/>
                                        </p:tgtEl>
                                        <p:attrNameLst>
                                          <p:attrName>style.rotation</p:attrName>
                                        </p:attrNameLst>
                                      </p:cBhvr>
                                      <p:tavLst>
                                        <p:tav tm="0">
                                          <p:val>
                                            <p:fltVal val="-90"/>
                                          </p:val>
                                        </p:tav>
                                        <p:tav tm="100000">
                                          <p:val>
                                            <p:fltVal val="0"/>
                                          </p:val>
                                        </p:tav>
                                      </p:tavLst>
                                    </p:anim>
                                    <p:anim calcmode="lin" valueType="num">
                                      <p:cBhvr>
                                        <p:cTn id="57" dur="800" decel="100000" fill="hold"/>
                                        <p:tgtEl>
                                          <p:spTgt spid="200710"/>
                                        </p:tgtEl>
                                        <p:attrNameLst>
                                          <p:attrName>ppt_x</p:attrName>
                                        </p:attrNameLst>
                                      </p:cBhvr>
                                      <p:tavLst>
                                        <p:tav tm="0">
                                          <p:val>
                                            <p:strVal val="#ppt_x+0.4"/>
                                          </p:val>
                                        </p:tav>
                                        <p:tav tm="100000">
                                          <p:val>
                                            <p:strVal val="#ppt_x-0.05"/>
                                          </p:val>
                                        </p:tav>
                                      </p:tavLst>
                                    </p:anim>
                                    <p:anim calcmode="lin" valueType="num">
                                      <p:cBhvr>
                                        <p:cTn id="58" dur="800" decel="100000" fill="hold"/>
                                        <p:tgtEl>
                                          <p:spTgt spid="200710"/>
                                        </p:tgtEl>
                                        <p:attrNameLst>
                                          <p:attrName>ppt_y</p:attrName>
                                        </p:attrNameLst>
                                      </p:cBhvr>
                                      <p:tavLst>
                                        <p:tav tm="0">
                                          <p:val>
                                            <p:strVal val="#ppt_y-0.4"/>
                                          </p:val>
                                        </p:tav>
                                        <p:tav tm="100000">
                                          <p:val>
                                            <p:strVal val="#ppt_y+0.1"/>
                                          </p:val>
                                        </p:tav>
                                      </p:tavLst>
                                    </p:anim>
                                    <p:anim calcmode="lin" valueType="num">
                                      <p:cBhvr>
                                        <p:cTn id="59" dur="200" accel="100000" fill="hold">
                                          <p:stCondLst>
                                            <p:cond delay="800"/>
                                          </p:stCondLst>
                                        </p:cTn>
                                        <p:tgtEl>
                                          <p:spTgt spid="200710"/>
                                        </p:tgtEl>
                                        <p:attrNameLst>
                                          <p:attrName>ppt_x</p:attrName>
                                        </p:attrNameLst>
                                      </p:cBhvr>
                                      <p:tavLst>
                                        <p:tav tm="0">
                                          <p:val>
                                            <p:strVal val="#ppt_x-0.05"/>
                                          </p:val>
                                        </p:tav>
                                        <p:tav tm="100000">
                                          <p:val>
                                            <p:strVal val="#ppt_x"/>
                                          </p:val>
                                        </p:tav>
                                      </p:tavLst>
                                    </p:anim>
                                    <p:anim calcmode="lin" valueType="num">
                                      <p:cBhvr>
                                        <p:cTn id="60" dur="200" accel="100000" fill="hold">
                                          <p:stCondLst>
                                            <p:cond delay="800"/>
                                          </p:stCondLst>
                                        </p:cTn>
                                        <p:tgtEl>
                                          <p:spTgt spid="200710"/>
                                        </p:tgtEl>
                                        <p:attrNameLst>
                                          <p:attrName>ppt_y</p:attrName>
                                        </p:attrNameLst>
                                      </p:cBhvr>
                                      <p:tavLst>
                                        <p:tav tm="0">
                                          <p:val>
                                            <p:strVal val="#ppt_y+0.1"/>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nodeType="clickEffect">
                                  <p:stCondLst>
                                    <p:cond delay="0"/>
                                  </p:stCondLst>
                                  <p:childTnLst>
                                    <p:set>
                                      <p:cBhvr>
                                        <p:cTn id="64" dur="1" fill="hold">
                                          <p:stCondLst>
                                            <p:cond delay="0"/>
                                          </p:stCondLst>
                                        </p:cTn>
                                        <p:tgtEl>
                                          <p:spTgt spid="200724"/>
                                        </p:tgtEl>
                                        <p:attrNameLst>
                                          <p:attrName>style.visibility</p:attrName>
                                        </p:attrNameLst>
                                      </p:cBhvr>
                                      <p:to>
                                        <p:strVal val="visible"/>
                                      </p:to>
                                    </p:set>
                                    <p:animEffect transition="in" filter="blinds(horizontal)">
                                      <p:cBhvr>
                                        <p:cTn id="65" dur="500"/>
                                        <p:tgtEl>
                                          <p:spTgt spid="200724"/>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0" presetClass="entr" presetSubtype="0" fill="hold" grpId="0" nodeType="clickEffect">
                                  <p:stCondLst>
                                    <p:cond delay="0"/>
                                  </p:stCondLst>
                                  <p:childTnLst>
                                    <p:set>
                                      <p:cBhvr>
                                        <p:cTn id="69" dur="1" fill="hold">
                                          <p:stCondLst>
                                            <p:cond delay="0"/>
                                          </p:stCondLst>
                                        </p:cTn>
                                        <p:tgtEl>
                                          <p:spTgt spid="200711"/>
                                        </p:tgtEl>
                                        <p:attrNameLst>
                                          <p:attrName>style.visibility</p:attrName>
                                        </p:attrNameLst>
                                      </p:cBhvr>
                                      <p:to>
                                        <p:strVal val="visible"/>
                                      </p:to>
                                    </p:set>
                                    <p:animEffect transition="in" filter="fade">
                                      <p:cBhvr>
                                        <p:cTn id="70" dur="800" decel="100000"/>
                                        <p:tgtEl>
                                          <p:spTgt spid="200711"/>
                                        </p:tgtEl>
                                      </p:cBhvr>
                                    </p:animEffect>
                                    <p:anim calcmode="lin" valueType="num">
                                      <p:cBhvr>
                                        <p:cTn id="71" dur="800" decel="100000" fill="hold"/>
                                        <p:tgtEl>
                                          <p:spTgt spid="200711"/>
                                        </p:tgtEl>
                                        <p:attrNameLst>
                                          <p:attrName>style.rotation</p:attrName>
                                        </p:attrNameLst>
                                      </p:cBhvr>
                                      <p:tavLst>
                                        <p:tav tm="0">
                                          <p:val>
                                            <p:fltVal val="-90"/>
                                          </p:val>
                                        </p:tav>
                                        <p:tav tm="100000">
                                          <p:val>
                                            <p:fltVal val="0"/>
                                          </p:val>
                                        </p:tav>
                                      </p:tavLst>
                                    </p:anim>
                                    <p:anim calcmode="lin" valueType="num">
                                      <p:cBhvr>
                                        <p:cTn id="72" dur="800" decel="100000" fill="hold"/>
                                        <p:tgtEl>
                                          <p:spTgt spid="200711"/>
                                        </p:tgtEl>
                                        <p:attrNameLst>
                                          <p:attrName>ppt_x</p:attrName>
                                        </p:attrNameLst>
                                      </p:cBhvr>
                                      <p:tavLst>
                                        <p:tav tm="0">
                                          <p:val>
                                            <p:strVal val="#ppt_x+0.4"/>
                                          </p:val>
                                        </p:tav>
                                        <p:tav tm="100000">
                                          <p:val>
                                            <p:strVal val="#ppt_x-0.05"/>
                                          </p:val>
                                        </p:tav>
                                      </p:tavLst>
                                    </p:anim>
                                    <p:anim calcmode="lin" valueType="num">
                                      <p:cBhvr>
                                        <p:cTn id="73" dur="800" decel="100000" fill="hold"/>
                                        <p:tgtEl>
                                          <p:spTgt spid="200711"/>
                                        </p:tgtEl>
                                        <p:attrNameLst>
                                          <p:attrName>ppt_y</p:attrName>
                                        </p:attrNameLst>
                                      </p:cBhvr>
                                      <p:tavLst>
                                        <p:tav tm="0">
                                          <p:val>
                                            <p:strVal val="#ppt_y-0.4"/>
                                          </p:val>
                                        </p:tav>
                                        <p:tav tm="100000">
                                          <p:val>
                                            <p:strVal val="#ppt_y+0.1"/>
                                          </p:val>
                                        </p:tav>
                                      </p:tavLst>
                                    </p:anim>
                                    <p:anim calcmode="lin" valueType="num">
                                      <p:cBhvr>
                                        <p:cTn id="74" dur="200" accel="100000" fill="hold">
                                          <p:stCondLst>
                                            <p:cond delay="800"/>
                                          </p:stCondLst>
                                        </p:cTn>
                                        <p:tgtEl>
                                          <p:spTgt spid="200711"/>
                                        </p:tgtEl>
                                        <p:attrNameLst>
                                          <p:attrName>ppt_x</p:attrName>
                                        </p:attrNameLst>
                                      </p:cBhvr>
                                      <p:tavLst>
                                        <p:tav tm="0">
                                          <p:val>
                                            <p:strVal val="#ppt_x-0.05"/>
                                          </p:val>
                                        </p:tav>
                                        <p:tav tm="100000">
                                          <p:val>
                                            <p:strVal val="#ppt_x"/>
                                          </p:val>
                                        </p:tav>
                                      </p:tavLst>
                                    </p:anim>
                                    <p:anim calcmode="lin" valueType="num">
                                      <p:cBhvr>
                                        <p:cTn id="75" dur="200" accel="100000" fill="hold">
                                          <p:stCondLst>
                                            <p:cond delay="800"/>
                                          </p:stCondLst>
                                        </p:cTn>
                                        <p:tgtEl>
                                          <p:spTgt spid="200711"/>
                                        </p:tgtEl>
                                        <p:attrNameLst>
                                          <p:attrName>ppt_y</p:attrName>
                                        </p:attrNameLst>
                                      </p:cBhvr>
                                      <p:tavLst>
                                        <p:tav tm="0">
                                          <p:val>
                                            <p:strVal val="#ppt_y+0.1"/>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3" presetClass="entr" presetSubtype="10" fill="hold" nodeType="clickEffect">
                                  <p:stCondLst>
                                    <p:cond delay="0"/>
                                  </p:stCondLst>
                                  <p:childTnLst>
                                    <p:set>
                                      <p:cBhvr>
                                        <p:cTn id="79" dur="1" fill="hold">
                                          <p:stCondLst>
                                            <p:cond delay="0"/>
                                          </p:stCondLst>
                                        </p:cTn>
                                        <p:tgtEl>
                                          <p:spTgt spid="200725"/>
                                        </p:tgtEl>
                                        <p:attrNameLst>
                                          <p:attrName>style.visibility</p:attrName>
                                        </p:attrNameLst>
                                      </p:cBhvr>
                                      <p:to>
                                        <p:strVal val="visible"/>
                                      </p:to>
                                    </p:set>
                                    <p:animEffect transition="in" filter="blinds(horizontal)">
                                      <p:cBhvr>
                                        <p:cTn id="80" dur="500"/>
                                        <p:tgtEl>
                                          <p:spTgt spid="200725"/>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30" presetClass="entr" presetSubtype="0" fill="hold" grpId="0" nodeType="clickEffect">
                                  <p:stCondLst>
                                    <p:cond delay="0"/>
                                  </p:stCondLst>
                                  <p:childTnLst>
                                    <p:set>
                                      <p:cBhvr>
                                        <p:cTn id="84" dur="1" fill="hold">
                                          <p:stCondLst>
                                            <p:cond delay="0"/>
                                          </p:stCondLst>
                                        </p:cTn>
                                        <p:tgtEl>
                                          <p:spTgt spid="200708"/>
                                        </p:tgtEl>
                                        <p:attrNameLst>
                                          <p:attrName>style.visibility</p:attrName>
                                        </p:attrNameLst>
                                      </p:cBhvr>
                                      <p:to>
                                        <p:strVal val="visible"/>
                                      </p:to>
                                    </p:set>
                                    <p:animEffect transition="in" filter="fade">
                                      <p:cBhvr>
                                        <p:cTn id="85" dur="800" decel="100000"/>
                                        <p:tgtEl>
                                          <p:spTgt spid="200708"/>
                                        </p:tgtEl>
                                      </p:cBhvr>
                                    </p:animEffect>
                                    <p:anim calcmode="lin" valueType="num">
                                      <p:cBhvr>
                                        <p:cTn id="86" dur="800" decel="100000" fill="hold"/>
                                        <p:tgtEl>
                                          <p:spTgt spid="200708"/>
                                        </p:tgtEl>
                                        <p:attrNameLst>
                                          <p:attrName>style.rotation</p:attrName>
                                        </p:attrNameLst>
                                      </p:cBhvr>
                                      <p:tavLst>
                                        <p:tav tm="0">
                                          <p:val>
                                            <p:fltVal val="-90"/>
                                          </p:val>
                                        </p:tav>
                                        <p:tav tm="100000">
                                          <p:val>
                                            <p:fltVal val="0"/>
                                          </p:val>
                                        </p:tav>
                                      </p:tavLst>
                                    </p:anim>
                                    <p:anim calcmode="lin" valueType="num">
                                      <p:cBhvr>
                                        <p:cTn id="87" dur="800" decel="100000" fill="hold"/>
                                        <p:tgtEl>
                                          <p:spTgt spid="200708"/>
                                        </p:tgtEl>
                                        <p:attrNameLst>
                                          <p:attrName>ppt_x</p:attrName>
                                        </p:attrNameLst>
                                      </p:cBhvr>
                                      <p:tavLst>
                                        <p:tav tm="0">
                                          <p:val>
                                            <p:strVal val="#ppt_x+0.4"/>
                                          </p:val>
                                        </p:tav>
                                        <p:tav tm="100000">
                                          <p:val>
                                            <p:strVal val="#ppt_x-0.05"/>
                                          </p:val>
                                        </p:tav>
                                      </p:tavLst>
                                    </p:anim>
                                    <p:anim calcmode="lin" valueType="num">
                                      <p:cBhvr>
                                        <p:cTn id="88" dur="800" decel="100000" fill="hold"/>
                                        <p:tgtEl>
                                          <p:spTgt spid="200708"/>
                                        </p:tgtEl>
                                        <p:attrNameLst>
                                          <p:attrName>ppt_y</p:attrName>
                                        </p:attrNameLst>
                                      </p:cBhvr>
                                      <p:tavLst>
                                        <p:tav tm="0">
                                          <p:val>
                                            <p:strVal val="#ppt_y-0.4"/>
                                          </p:val>
                                        </p:tav>
                                        <p:tav tm="100000">
                                          <p:val>
                                            <p:strVal val="#ppt_y+0.1"/>
                                          </p:val>
                                        </p:tav>
                                      </p:tavLst>
                                    </p:anim>
                                    <p:anim calcmode="lin" valueType="num">
                                      <p:cBhvr>
                                        <p:cTn id="89" dur="200" accel="100000" fill="hold">
                                          <p:stCondLst>
                                            <p:cond delay="800"/>
                                          </p:stCondLst>
                                        </p:cTn>
                                        <p:tgtEl>
                                          <p:spTgt spid="200708"/>
                                        </p:tgtEl>
                                        <p:attrNameLst>
                                          <p:attrName>ppt_x</p:attrName>
                                        </p:attrNameLst>
                                      </p:cBhvr>
                                      <p:tavLst>
                                        <p:tav tm="0">
                                          <p:val>
                                            <p:strVal val="#ppt_x-0.05"/>
                                          </p:val>
                                        </p:tav>
                                        <p:tav tm="100000">
                                          <p:val>
                                            <p:strVal val="#ppt_x"/>
                                          </p:val>
                                        </p:tav>
                                      </p:tavLst>
                                    </p:anim>
                                    <p:anim calcmode="lin" valueType="num">
                                      <p:cBhvr>
                                        <p:cTn id="90" dur="200" accel="100000" fill="hold">
                                          <p:stCondLst>
                                            <p:cond delay="800"/>
                                          </p:stCondLst>
                                        </p:cTn>
                                        <p:tgtEl>
                                          <p:spTgt spid="200708"/>
                                        </p:tgtEl>
                                        <p:attrNameLst>
                                          <p:attrName>ppt_y</p:attrName>
                                        </p:attrNameLst>
                                      </p:cBhvr>
                                      <p:tavLst>
                                        <p:tav tm="0">
                                          <p:val>
                                            <p:strVal val="#ppt_y+0.1"/>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4" fill="hold" nodeType="clickEffect">
                                  <p:stCondLst>
                                    <p:cond delay="0"/>
                                  </p:stCondLst>
                                  <p:childTnLst>
                                    <p:set>
                                      <p:cBhvr>
                                        <p:cTn id="94" dur="1" fill="hold">
                                          <p:stCondLst>
                                            <p:cond delay="0"/>
                                          </p:stCondLst>
                                        </p:cTn>
                                        <p:tgtEl>
                                          <p:spTgt spid="200717"/>
                                        </p:tgtEl>
                                        <p:attrNameLst>
                                          <p:attrName>style.visibility</p:attrName>
                                        </p:attrNameLst>
                                      </p:cBhvr>
                                      <p:to>
                                        <p:strVal val="visible"/>
                                      </p:to>
                                    </p:set>
                                    <p:animEffect transition="in" filter="wipe(down)">
                                      <p:cBhvr>
                                        <p:cTn id="95" dur="500"/>
                                        <p:tgtEl>
                                          <p:spTgt spid="200717"/>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3" presetClass="entr" presetSubtype="10" fill="hold" nodeType="clickEffect">
                                  <p:stCondLst>
                                    <p:cond delay="0"/>
                                  </p:stCondLst>
                                  <p:childTnLst>
                                    <p:set>
                                      <p:cBhvr>
                                        <p:cTn id="99" dur="1" fill="hold">
                                          <p:stCondLst>
                                            <p:cond delay="0"/>
                                          </p:stCondLst>
                                        </p:cTn>
                                        <p:tgtEl>
                                          <p:spTgt spid="200718"/>
                                        </p:tgtEl>
                                        <p:attrNameLst>
                                          <p:attrName>style.visibility</p:attrName>
                                        </p:attrNameLst>
                                      </p:cBhvr>
                                      <p:to>
                                        <p:strVal val="visible"/>
                                      </p:to>
                                    </p:set>
                                    <p:animEffect transition="in" filter="blinds(horizontal)">
                                      <p:cBhvr>
                                        <p:cTn id="100" dur="500"/>
                                        <p:tgtEl>
                                          <p:spTgt spid="200718"/>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4" fill="hold" nodeType="clickEffect">
                                  <p:stCondLst>
                                    <p:cond delay="0"/>
                                  </p:stCondLst>
                                  <p:childTnLst>
                                    <p:set>
                                      <p:cBhvr>
                                        <p:cTn id="104" dur="1" fill="hold">
                                          <p:stCondLst>
                                            <p:cond delay="0"/>
                                          </p:stCondLst>
                                        </p:cTn>
                                        <p:tgtEl>
                                          <p:spTgt spid="200719"/>
                                        </p:tgtEl>
                                        <p:attrNameLst>
                                          <p:attrName>style.visibility</p:attrName>
                                        </p:attrNameLst>
                                      </p:cBhvr>
                                      <p:to>
                                        <p:strVal val="visible"/>
                                      </p:to>
                                    </p:set>
                                    <p:animEffect transition="in" filter="wipe(down)">
                                      <p:cBhvr>
                                        <p:cTn id="105" dur="500"/>
                                        <p:tgtEl>
                                          <p:spTgt spid="200719"/>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200713"/>
                                        </p:tgtEl>
                                        <p:attrNameLst>
                                          <p:attrName>style.visibility</p:attrName>
                                        </p:attrNameLst>
                                      </p:cBhvr>
                                      <p:to>
                                        <p:strVal val="visible"/>
                                      </p:to>
                                    </p:set>
                                    <p:anim calcmode="lin" valueType="num">
                                      <p:cBhvr additive="base">
                                        <p:cTn id="110" dur="500" fill="hold"/>
                                        <p:tgtEl>
                                          <p:spTgt spid="200713"/>
                                        </p:tgtEl>
                                        <p:attrNameLst>
                                          <p:attrName>ppt_x</p:attrName>
                                        </p:attrNameLst>
                                      </p:cBhvr>
                                      <p:tavLst>
                                        <p:tav tm="0">
                                          <p:val>
                                            <p:strVal val="#ppt_x"/>
                                          </p:val>
                                        </p:tav>
                                        <p:tav tm="100000">
                                          <p:val>
                                            <p:strVal val="#ppt_x"/>
                                          </p:val>
                                        </p:tav>
                                      </p:tavLst>
                                    </p:anim>
                                    <p:anim calcmode="lin" valueType="num">
                                      <p:cBhvr additive="base">
                                        <p:cTn id="111" dur="500" fill="hold"/>
                                        <p:tgtEl>
                                          <p:spTgt spid="200713"/>
                                        </p:tgtEl>
                                        <p:attrNameLst>
                                          <p:attrName>ppt_y</p:attrName>
                                        </p:attrNameLst>
                                      </p:cBhvr>
                                      <p:tavLst>
                                        <p:tav tm="0">
                                          <p:val>
                                            <p:strVal val="1+#ppt_h/2"/>
                                          </p:val>
                                        </p:tav>
                                        <p:tav tm="100000">
                                          <p:val>
                                            <p:strVal val="#ppt_y"/>
                                          </p:val>
                                        </p:tav>
                                      </p:tavLst>
                                    </p:anim>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200714"/>
                                        </p:tgtEl>
                                        <p:attrNameLst>
                                          <p:attrName>style.visibility</p:attrName>
                                        </p:attrNameLst>
                                      </p:cBhvr>
                                      <p:to>
                                        <p:strVal val="visible"/>
                                      </p:to>
                                    </p:set>
                                    <p:anim calcmode="lin" valueType="num">
                                      <p:cBhvr additive="base">
                                        <p:cTn id="116" dur="500" fill="hold"/>
                                        <p:tgtEl>
                                          <p:spTgt spid="200714"/>
                                        </p:tgtEl>
                                        <p:attrNameLst>
                                          <p:attrName>ppt_x</p:attrName>
                                        </p:attrNameLst>
                                      </p:cBhvr>
                                      <p:tavLst>
                                        <p:tav tm="0">
                                          <p:val>
                                            <p:strVal val="#ppt_x"/>
                                          </p:val>
                                        </p:tav>
                                        <p:tav tm="100000">
                                          <p:val>
                                            <p:strVal val="#ppt_x"/>
                                          </p:val>
                                        </p:tav>
                                      </p:tavLst>
                                    </p:anim>
                                    <p:anim calcmode="lin" valueType="num">
                                      <p:cBhvr additive="base">
                                        <p:cTn id="117" dur="500" fill="hold"/>
                                        <p:tgtEl>
                                          <p:spTgt spid="200714"/>
                                        </p:tgtEl>
                                        <p:attrNameLst>
                                          <p:attrName>ppt_y</p:attrName>
                                        </p:attrNameLst>
                                      </p:cBhvr>
                                      <p:tavLst>
                                        <p:tav tm="0">
                                          <p:val>
                                            <p:strVal val="1+#ppt_h/2"/>
                                          </p:val>
                                        </p:tav>
                                        <p:tav tm="100000">
                                          <p:val>
                                            <p:strVal val="#ppt_y"/>
                                          </p:val>
                                        </p:tav>
                                      </p:tavLst>
                                    </p:anim>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200715"/>
                                        </p:tgtEl>
                                        <p:attrNameLst>
                                          <p:attrName>style.visibility</p:attrName>
                                        </p:attrNameLst>
                                      </p:cBhvr>
                                      <p:to>
                                        <p:strVal val="visible"/>
                                      </p:to>
                                    </p:set>
                                    <p:anim calcmode="lin" valueType="num">
                                      <p:cBhvr additive="base">
                                        <p:cTn id="122" dur="500" fill="hold"/>
                                        <p:tgtEl>
                                          <p:spTgt spid="200715"/>
                                        </p:tgtEl>
                                        <p:attrNameLst>
                                          <p:attrName>ppt_x</p:attrName>
                                        </p:attrNameLst>
                                      </p:cBhvr>
                                      <p:tavLst>
                                        <p:tav tm="0">
                                          <p:val>
                                            <p:strVal val="#ppt_x"/>
                                          </p:val>
                                        </p:tav>
                                        <p:tav tm="100000">
                                          <p:val>
                                            <p:strVal val="#ppt_x"/>
                                          </p:val>
                                        </p:tav>
                                      </p:tavLst>
                                    </p:anim>
                                    <p:anim calcmode="lin" valueType="num">
                                      <p:cBhvr additive="base">
                                        <p:cTn id="123" dur="500" fill="hold"/>
                                        <p:tgtEl>
                                          <p:spTgt spid="200715"/>
                                        </p:tgtEl>
                                        <p:attrNameLst>
                                          <p:attrName>ppt_y</p:attrName>
                                        </p:attrNameLst>
                                      </p:cBhvr>
                                      <p:tavLst>
                                        <p:tav tm="0">
                                          <p:val>
                                            <p:strVal val="1+#ppt_h/2"/>
                                          </p:val>
                                        </p:tav>
                                        <p:tav tm="100000">
                                          <p:val>
                                            <p:strVal val="#ppt_y"/>
                                          </p:val>
                                        </p:tav>
                                      </p:tavLst>
                                    </p:anim>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200716"/>
                                        </p:tgtEl>
                                        <p:attrNameLst>
                                          <p:attrName>style.visibility</p:attrName>
                                        </p:attrNameLst>
                                      </p:cBhvr>
                                      <p:to>
                                        <p:strVal val="visible"/>
                                      </p:to>
                                    </p:set>
                                    <p:anim calcmode="lin" valueType="num">
                                      <p:cBhvr additive="base">
                                        <p:cTn id="128" dur="500" fill="hold"/>
                                        <p:tgtEl>
                                          <p:spTgt spid="200716"/>
                                        </p:tgtEl>
                                        <p:attrNameLst>
                                          <p:attrName>ppt_x</p:attrName>
                                        </p:attrNameLst>
                                      </p:cBhvr>
                                      <p:tavLst>
                                        <p:tav tm="0">
                                          <p:val>
                                            <p:strVal val="#ppt_x"/>
                                          </p:val>
                                        </p:tav>
                                        <p:tav tm="100000">
                                          <p:val>
                                            <p:strVal val="#ppt_x"/>
                                          </p:val>
                                        </p:tav>
                                      </p:tavLst>
                                    </p:anim>
                                    <p:anim calcmode="lin" valueType="num">
                                      <p:cBhvr additive="base">
                                        <p:cTn id="129" dur="500" fill="hold"/>
                                        <p:tgtEl>
                                          <p:spTgt spid="200716"/>
                                        </p:tgtEl>
                                        <p:attrNameLst>
                                          <p:attrName>ppt_y</p:attrName>
                                        </p:attrNameLst>
                                      </p:cBhvr>
                                      <p:tavLst>
                                        <p:tav tm="0">
                                          <p:val>
                                            <p:strVal val="1+#ppt_h/2"/>
                                          </p:val>
                                        </p:tav>
                                        <p:tav tm="100000">
                                          <p:val>
                                            <p:strVal val="#ppt_y"/>
                                          </p:val>
                                        </p:tav>
                                      </p:tavLst>
                                    </p:anim>
                                  </p:childTnLst>
                                </p:cTn>
                              </p:par>
                            </p:childTnLst>
                          </p:cTn>
                        </p:par>
                      </p:childTnLst>
                    </p:cTn>
                  </p:par>
                  <p:par>
                    <p:cTn id="130" fill="hold" nodeType="clickPar">
                      <p:stCondLst>
                        <p:cond delay="indefinite"/>
                      </p:stCondLst>
                      <p:childTnLst>
                        <p:par>
                          <p:cTn id="131" fill="hold" nodeType="withGroup">
                            <p:stCondLst>
                              <p:cond delay="0"/>
                            </p:stCondLst>
                            <p:childTnLst>
                              <p:par>
                                <p:cTn id="132" presetID="30" presetClass="entr" presetSubtype="0" fill="hold" grpId="0" nodeType="clickEffect">
                                  <p:stCondLst>
                                    <p:cond delay="0"/>
                                  </p:stCondLst>
                                  <p:childTnLst>
                                    <p:set>
                                      <p:cBhvr>
                                        <p:cTn id="133" dur="1" fill="hold">
                                          <p:stCondLst>
                                            <p:cond delay="0"/>
                                          </p:stCondLst>
                                        </p:cTn>
                                        <p:tgtEl>
                                          <p:spTgt spid="200720"/>
                                        </p:tgtEl>
                                        <p:attrNameLst>
                                          <p:attrName>style.visibility</p:attrName>
                                        </p:attrNameLst>
                                      </p:cBhvr>
                                      <p:to>
                                        <p:strVal val="visible"/>
                                      </p:to>
                                    </p:set>
                                    <p:animEffect transition="in" filter="fade">
                                      <p:cBhvr>
                                        <p:cTn id="134" dur="800" decel="100000"/>
                                        <p:tgtEl>
                                          <p:spTgt spid="200720"/>
                                        </p:tgtEl>
                                      </p:cBhvr>
                                    </p:animEffect>
                                    <p:anim calcmode="lin" valueType="num">
                                      <p:cBhvr>
                                        <p:cTn id="135" dur="800" decel="100000" fill="hold"/>
                                        <p:tgtEl>
                                          <p:spTgt spid="200720"/>
                                        </p:tgtEl>
                                        <p:attrNameLst>
                                          <p:attrName>style.rotation</p:attrName>
                                        </p:attrNameLst>
                                      </p:cBhvr>
                                      <p:tavLst>
                                        <p:tav tm="0">
                                          <p:val>
                                            <p:fltVal val="-90"/>
                                          </p:val>
                                        </p:tav>
                                        <p:tav tm="100000">
                                          <p:val>
                                            <p:fltVal val="0"/>
                                          </p:val>
                                        </p:tav>
                                      </p:tavLst>
                                    </p:anim>
                                    <p:anim calcmode="lin" valueType="num">
                                      <p:cBhvr>
                                        <p:cTn id="136" dur="800" decel="100000" fill="hold"/>
                                        <p:tgtEl>
                                          <p:spTgt spid="200720"/>
                                        </p:tgtEl>
                                        <p:attrNameLst>
                                          <p:attrName>ppt_x</p:attrName>
                                        </p:attrNameLst>
                                      </p:cBhvr>
                                      <p:tavLst>
                                        <p:tav tm="0">
                                          <p:val>
                                            <p:strVal val="#ppt_x+0.4"/>
                                          </p:val>
                                        </p:tav>
                                        <p:tav tm="100000">
                                          <p:val>
                                            <p:strVal val="#ppt_x-0.05"/>
                                          </p:val>
                                        </p:tav>
                                      </p:tavLst>
                                    </p:anim>
                                    <p:anim calcmode="lin" valueType="num">
                                      <p:cBhvr>
                                        <p:cTn id="137" dur="800" decel="100000" fill="hold"/>
                                        <p:tgtEl>
                                          <p:spTgt spid="200720"/>
                                        </p:tgtEl>
                                        <p:attrNameLst>
                                          <p:attrName>ppt_y</p:attrName>
                                        </p:attrNameLst>
                                      </p:cBhvr>
                                      <p:tavLst>
                                        <p:tav tm="0">
                                          <p:val>
                                            <p:strVal val="#ppt_y-0.4"/>
                                          </p:val>
                                        </p:tav>
                                        <p:tav tm="100000">
                                          <p:val>
                                            <p:strVal val="#ppt_y+0.1"/>
                                          </p:val>
                                        </p:tav>
                                      </p:tavLst>
                                    </p:anim>
                                    <p:anim calcmode="lin" valueType="num">
                                      <p:cBhvr>
                                        <p:cTn id="138" dur="200" accel="100000" fill="hold">
                                          <p:stCondLst>
                                            <p:cond delay="800"/>
                                          </p:stCondLst>
                                        </p:cTn>
                                        <p:tgtEl>
                                          <p:spTgt spid="200720"/>
                                        </p:tgtEl>
                                        <p:attrNameLst>
                                          <p:attrName>ppt_x</p:attrName>
                                        </p:attrNameLst>
                                      </p:cBhvr>
                                      <p:tavLst>
                                        <p:tav tm="0">
                                          <p:val>
                                            <p:strVal val="#ppt_x-0.05"/>
                                          </p:val>
                                        </p:tav>
                                        <p:tav tm="100000">
                                          <p:val>
                                            <p:strVal val="#ppt_x"/>
                                          </p:val>
                                        </p:tav>
                                      </p:tavLst>
                                    </p:anim>
                                    <p:anim calcmode="lin" valueType="num">
                                      <p:cBhvr>
                                        <p:cTn id="139" dur="200" accel="100000" fill="hold">
                                          <p:stCondLst>
                                            <p:cond delay="800"/>
                                          </p:stCondLst>
                                        </p:cTn>
                                        <p:tgtEl>
                                          <p:spTgt spid="200720"/>
                                        </p:tgtEl>
                                        <p:attrNameLst>
                                          <p:attrName>ppt_y</p:attrName>
                                        </p:attrNameLst>
                                      </p:cBhvr>
                                      <p:tavLst>
                                        <p:tav tm="0">
                                          <p:val>
                                            <p:strVal val="#ppt_y+0.1"/>
                                          </p:val>
                                        </p:tav>
                                        <p:tav tm="100000">
                                          <p:val>
                                            <p:strVal val="#ppt_y"/>
                                          </p:val>
                                        </p:tav>
                                      </p:tavLst>
                                    </p:anim>
                                  </p:childTnLst>
                                </p:cTn>
                              </p:par>
                            </p:childTnLst>
                          </p:cTn>
                        </p:par>
                        <p:par>
                          <p:cTn id="140" fill="hold" nodeType="afterGroup">
                            <p:stCondLst>
                              <p:cond delay="1000"/>
                            </p:stCondLst>
                            <p:childTnLst>
                              <p:par>
                                <p:cTn id="141" presetID="1" presetClass="mediacall" presetSubtype="0" fill="hold" nodeType="afterEffect">
                                  <p:stCondLst>
                                    <p:cond delay="0"/>
                                  </p:stCondLst>
                                  <p:childTnLst>
                                    <p:cmd type="call" cmd="playFrom(0.0)">
                                      <p:cBhvr>
                                        <p:cTn id="142" dur="1" fill="hold"/>
                                        <p:tgtEl>
                                          <p:spTgt spid="200726"/>
                                        </p:tgtEl>
                                      </p:cBhvr>
                                    </p:cmd>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nodeType="clickEffect">
                                  <p:stCondLst>
                                    <p:cond delay="0"/>
                                  </p:stCondLst>
                                  <p:childTnLst>
                                    <p:set>
                                      <p:cBhvr>
                                        <p:cTn id="146" dur="1" fill="hold">
                                          <p:stCondLst>
                                            <p:cond delay="0"/>
                                          </p:stCondLst>
                                        </p:cTn>
                                        <p:tgtEl>
                                          <p:spTgt spid="200727"/>
                                        </p:tgtEl>
                                        <p:attrNameLst>
                                          <p:attrName>style.visibility</p:attrName>
                                        </p:attrNameLst>
                                      </p:cBhvr>
                                      <p:to>
                                        <p:strVal val="visible"/>
                                      </p:to>
                                    </p:set>
                                    <p:animEffect transition="in" filter="wipe(left)">
                                      <p:cBhvr>
                                        <p:cTn id="147" dur="500"/>
                                        <p:tgtEl>
                                          <p:spTgt spid="20072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148" fill="hold" display="0">
                  <p:stCondLst>
                    <p:cond delay="indefinite"/>
                  </p:stCondLst>
                  <p:endCondLst>
                    <p:cond evt="onPrev" delay="0">
                      <p:tgtEl>
                        <p:sldTgt/>
                      </p:tgtEl>
                    </p:cond>
                    <p:cond evt="onStopAudio" delay="0">
                      <p:tgtEl>
                        <p:sldTgt/>
                      </p:tgtEl>
                    </p:cond>
                  </p:endCondLst>
                </p:cTn>
                <p:tgtEl>
                  <p:spTgt spid="200726"/>
                </p:tgtEl>
              </p:cMediaNode>
            </p:audio>
          </p:childTnLst>
        </p:cTn>
      </p:par>
    </p:tnLst>
    <p:bldLst>
      <p:bldP spid="200706" grpId="0" build="p"/>
      <p:bldP spid="200707" grpId="0" animBg="1"/>
      <p:bldP spid="200708" grpId="0" animBg="1"/>
      <p:bldP spid="200709" grpId="0" animBg="1"/>
      <p:bldP spid="200710" grpId="0" animBg="1"/>
      <p:bldP spid="200711" grpId="0" animBg="1"/>
      <p:bldP spid="200712" grpId="0" animBg="1"/>
      <p:bldP spid="200713" grpId="0" animBg="1"/>
      <p:bldP spid="200714" grpId="0" animBg="1"/>
      <p:bldP spid="200715" grpId="0" animBg="1"/>
      <p:bldP spid="200716" grpId="0" animBg="1"/>
      <p:bldP spid="20072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ltLang="en-US" sz="3600">
                <a:solidFill>
                  <a:srgbClr val="00FFFF"/>
                </a:solidFill>
              </a:rPr>
              <a:t>Trong con người</a:t>
            </a:r>
            <a:r>
              <a:rPr lang="en-US" altLang="en-US" sz="3600">
                <a:solidFill>
                  <a:schemeClr val="tx1"/>
                </a:solidFill>
              </a:rPr>
              <a:t>: nội dung là các bộ phận các qúa trình. Cơ thể là hình thức</a:t>
            </a:r>
          </a:p>
        </p:txBody>
      </p:sp>
      <p:pic>
        <p:nvPicPr>
          <p:cNvPr id="71683" name="Picture 3" descr="Leonardo Da Vinci - Drawing Of A Woman'S Tors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24000"/>
            <a:ext cx="3940175"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4" descr="co the nguoi"/>
          <p:cNvPicPr>
            <a:picLocks noGrp="1" noChangeAspect="1" noChangeArrowheads="1"/>
          </p:cNvPicPr>
          <p:nvPr>
            <p:ph type="body" idx="1"/>
          </p:nvPr>
        </p:nvPicPr>
        <p:blipFill>
          <a:blip r:embed="rId4">
            <a:extLst>
              <a:ext uri="{28A0092B-C50C-407E-A947-70E740481C1C}">
                <a14:useLocalDpi xmlns:a14="http://schemas.microsoft.com/office/drawing/2010/main" val="0"/>
              </a:ext>
            </a:extLst>
          </a:blip>
          <a:srcRect/>
          <a:stretch>
            <a:fillRect/>
          </a:stretch>
        </p:blipFill>
        <p:spPr>
          <a:xfrm>
            <a:off x="4953000" y="1524000"/>
            <a:ext cx="3271838" cy="4876800"/>
          </a:xfrm>
          <a:noFill/>
        </p:spPr>
      </p:pic>
    </p:spTree>
    <p:extLst>
      <p:ext uri="{BB962C8B-B14F-4D97-AF65-F5344CB8AC3E}">
        <p14:creationId xmlns:p14="http://schemas.microsoft.com/office/powerpoint/2010/main" val="1842922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0" name="Rectangle 2"/>
          <p:cNvSpPr>
            <a:spLocks noGrp="1" noChangeArrowheads="1"/>
          </p:cNvSpPr>
          <p:nvPr>
            <p:ph type="body" idx="1"/>
          </p:nvPr>
        </p:nvSpPr>
        <p:spPr>
          <a:xfrm>
            <a:off x="0" y="0"/>
            <a:ext cx="4572000" cy="6858000"/>
          </a:xfrm>
          <a:noFill/>
          <a:ln w="38100">
            <a:solidFill>
              <a:schemeClr val="tx1"/>
            </a:solidFill>
            <a:miter lim="800000"/>
            <a:headEnd/>
            <a:tailEnd/>
          </a:ln>
        </p:spPr>
        <p:txBody>
          <a:bodyPr/>
          <a:lstStyle/>
          <a:p>
            <a:pPr marL="6350" indent="458788" algn="just" eaLnBrk="1" hangingPunct="1">
              <a:buFontTx/>
              <a:buNone/>
            </a:pPr>
            <a:r>
              <a:rPr lang="en-US" altLang="en-US" b="1"/>
              <a:t>b/ QUAN HỆ BiỆN CHỨNG GiỮA NỘI DUNG VÀ HÌNH THỨC</a:t>
            </a:r>
            <a:r>
              <a:rPr lang="en-US" altLang="en-US">
                <a:solidFill>
                  <a:srgbClr val="66FF33"/>
                </a:solidFill>
              </a:rPr>
              <a:t> </a:t>
            </a:r>
          </a:p>
          <a:p>
            <a:pPr marL="6350" indent="458788" algn="just" eaLnBrk="1" hangingPunct="1">
              <a:buFontTx/>
              <a:buNone/>
            </a:pPr>
            <a:r>
              <a:rPr lang="en-US" altLang="en-US">
                <a:solidFill>
                  <a:srgbClr val="00FFFF"/>
                </a:solidFill>
              </a:rPr>
              <a:t>Thứ nhất: </a:t>
            </a:r>
            <a:r>
              <a:rPr lang="en-US" altLang="en-US">
                <a:solidFill>
                  <a:srgbClr val="00FF00"/>
                </a:solidFill>
              </a:rPr>
              <a:t>Nội dung và hình thức thống nhất nhau nhưng không phải lúc nào cũng phù hợp nhau.</a:t>
            </a:r>
            <a:r>
              <a:rPr lang="en-US" altLang="en-US">
                <a:solidFill>
                  <a:srgbClr val="FFFF00"/>
                </a:solidFill>
              </a:rPr>
              <a:t> Một nội dung có thể có nhiều hình thức thể hiện và ngược lại một hình thức có thể chứa đựng nhiều nội dung.</a:t>
            </a:r>
          </a:p>
          <a:p>
            <a:pPr marL="6350" indent="458788" algn="just" eaLnBrk="1" hangingPunct="1">
              <a:buFontTx/>
              <a:buNone/>
            </a:pPr>
            <a:endParaRPr lang="en-US" altLang="en-US">
              <a:solidFill>
                <a:srgbClr val="FFFF00"/>
              </a:solidFill>
            </a:endParaRPr>
          </a:p>
          <a:p>
            <a:pPr marL="6350" indent="458788" algn="just" eaLnBrk="1" hangingPunct="1">
              <a:buFontTx/>
              <a:buNone/>
            </a:pPr>
            <a:r>
              <a:rPr lang="en-US" altLang="en-US"/>
              <a:t>					</a:t>
            </a:r>
          </a:p>
          <a:p>
            <a:pPr marL="6350" indent="458788" eaLnBrk="1" hangingPunct="1">
              <a:buFontTx/>
              <a:buNone/>
            </a:pPr>
            <a:endParaRPr lang="en-US" altLang="en-US"/>
          </a:p>
        </p:txBody>
      </p:sp>
      <p:pic>
        <p:nvPicPr>
          <p:cNvPr id="65545" name="Picture 9" descr="http://images04.olx.com.vn/ui/2/04/49/25269549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3086100"/>
            <a:ext cx="44958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7" name="Picture 11" descr="http://www.nhadep-magazine.com.vn/web/data/news/2008/4/1177/mattienkep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0"/>
            <a:ext cx="3810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257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6850">
                                            <p:txEl>
                                              <p:pRg st="1" end="1"/>
                                            </p:txEl>
                                          </p:spTgt>
                                        </p:tgtEl>
                                        <p:attrNameLst>
                                          <p:attrName>style.visibility</p:attrName>
                                        </p:attrNameLst>
                                      </p:cBhvr>
                                      <p:to>
                                        <p:strVal val="visible"/>
                                      </p:to>
                                    </p:set>
                                    <p:anim calcmode="lin" valueType="num">
                                      <p:cBhvr additive="base">
                                        <p:cTn id="7" dur="500" fill="hold"/>
                                        <p:tgtEl>
                                          <p:spTgt spid="20685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685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65545"/>
                                        </p:tgtEl>
                                        <p:attrNameLst>
                                          <p:attrName>style.visibility</p:attrName>
                                        </p:attrNameLst>
                                      </p:cBhvr>
                                      <p:to>
                                        <p:strVal val="visible"/>
                                      </p:to>
                                    </p:set>
                                    <p:animEffect transition="in" filter="blinds(horizontal)">
                                      <p:cBhvr>
                                        <p:cTn id="13" dur="500"/>
                                        <p:tgtEl>
                                          <p:spTgt spid="6554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65547"/>
                                        </p:tgtEl>
                                        <p:attrNameLst>
                                          <p:attrName>style.visibility</p:attrName>
                                        </p:attrNameLst>
                                      </p:cBhvr>
                                      <p:to>
                                        <p:strVal val="visible"/>
                                      </p:to>
                                    </p:set>
                                    <p:animEffect transition="in" filter="wipe(down)">
                                      <p:cBhvr>
                                        <p:cTn id="18" dur="500"/>
                                        <p:tgtEl>
                                          <p:spTgt spid="65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0"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subTitle" idx="1"/>
          </p:nvPr>
        </p:nvSpPr>
        <p:spPr>
          <a:xfrm>
            <a:off x="0" y="0"/>
            <a:ext cx="9144000" cy="1066800"/>
          </a:xfrm>
          <a:ln w="38100">
            <a:solidFill>
              <a:schemeClr val="tx1"/>
            </a:solidFill>
          </a:ln>
        </p:spPr>
        <p:txBody>
          <a:bodyPr/>
          <a:lstStyle/>
          <a:p>
            <a:pPr marL="6350" indent="458788" algn="just" eaLnBrk="1" hangingPunct="1">
              <a:defRPr/>
            </a:pPr>
            <a:r>
              <a:rPr lang="en-US" b="1">
                <a:solidFill>
                  <a:srgbClr val="FFFF00"/>
                </a:solidFill>
              </a:rPr>
              <a:t>+ Thứ hai:</a:t>
            </a:r>
            <a:r>
              <a:rPr lang="en-US">
                <a:solidFill>
                  <a:srgbClr val="00FF00"/>
                </a:solidFill>
              </a:rPr>
              <a:t> Nội dung quy định hình thức, nội dung đổi, hình thức đổi.</a:t>
            </a:r>
          </a:p>
          <a:p>
            <a:pPr eaLnBrk="1" hangingPunct="1">
              <a:defRPr/>
            </a:pPr>
            <a:endParaRPr lang="en-US"/>
          </a:p>
        </p:txBody>
      </p:sp>
      <p:pic>
        <p:nvPicPr>
          <p:cNvPr id="73731" name="Picture 5" descr="http://www.hcmcgj.vn.emb-japan.go.jp/popup/roundtable/RoundTable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4038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7" descr="http://www.xaluan.com/images/news/Image/2008/03/18/1205816567.im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229100"/>
            <a:ext cx="38862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9" descr="http://www.emsvn.com/upload/images/Thiet-Ke-Web/Danh-Ba-Web/Khach-San-Nha-Hang/Nha-Hang-Hoa-Vien-Phuong-Nam/Phong-Tiec/thumb/Phong-Tiec-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143000"/>
            <a:ext cx="3886200"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Picture 13" descr="http://image.tin247.com/vtc/080902065415-145-90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63" y="1143000"/>
            <a:ext cx="4762500"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7735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subTitle" idx="1"/>
          </p:nvPr>
        </p:nvSpPr>
        <p:spPr>
          <a:xfrm>
            <a:off x="0" y="0"/>
            <a:ext cx="4572000" cy="6858000"/>
          </a:xfrm>
          <a:noFill/>
          <a:ln w="38100">
            <a:solidFill>
              <a:srgbClr val="00FF00"/>
            </a:solidFill>
            <a:miter lim="800000"/>
            <a:headEnd/>
            <a:tailEnd/>
          </a:ln>
        </p:spPr>
        <p:txBody>
          <a:bodyPr/>
          <a:lstStyle/>
          <a:p>
            <a:pPr algn="just" eaLnBrk="1" hangingPunct="1"/>
            <a:r>
              <a:rPr lang="en-US" altLang="en-US" dirty="0"/>
              <a:t>	</a:t>
            </a:r>
          </a:p>
          <a:p>
            <a:pPr algn="just" eaLnBrk="1" hangingPunct="1"/>
            <a:r>
              <a:rPr lang="en-US" altLang="en-US" dirty="0">
                <a:solidFill>
                  <a:srgbClr val="FFFF00"/>
                </a:solidFill>
              </a:rPr>
              <a:t>	+ </a:t>
            </a:r>
            <a:r>
              <a:rPr lang="en-US" altLang="en-US" dirty="0" err="1">
                <a:solidFill>
                  <a:srgbClr val="FFFF00"/>
                </a:solidFill>
              </a:rPr>
              <a:t>Phép</a:t>
            </a:r>
            <a:r>
              <a:rPr lang="en-US" altLang="en-US" dirty="0">
                <a:solidFill>
                  <a:srgbClr val="FFFF00"/>
                </a:solidFill>
              </a:rPr>
              <a:t> </a:t>
            </a:r>
            <a:r>
              <a:rPr lang="en-US" altLang="en-US" dirty="0" err="1">
                <a:solidFill>
                  <a:srgbClr val="FFFF00"/>
                </a:solidFill>
              </a:rPr>
              <a:t>biện</a:t>
            </a:r>
            <a:r>
              <a:rPr lang="en-US" altLang="en-US" dirty="0">
                <a:solidFill>
                  <a:srgbClr val="FFFF00"/>
                </a:solidFill>
              </a:rPr>
              <a:t> </a:t>
            </a:r>
            <a:r>
              <a:rPr lang="en-US" altLang="en-US" dirty="0" err="1">
                <a:solidFill>
                  <a:srgbClr val="FFFF00"/>
                </a:solidFill>
              </a:rPr>
              <a:t>chứng</a:t>
            </a:r>
            <a:r>
              <a:rPr lang="en-US" altLang="en-US" dirty="0">
                <a:solidFill>
                  <a:srgbClr val="FFFF00"/>
                </a:solidFill>
              </a:rPr>
              <a:t> </a:t>
            </a:r>
            <a:r>
              <a:rPr lang="en-US" altLang="en-US" dirty="0" err="1">
                <a:solidFill>
                  <a:srgbClr val="FFFF00"/>
                </a:solidFill>
              </a:rPr>
              <a:t>là</a:t>
            </a:r>
            <a:r>
              <a:rPr lang="en-US" altLang="en-US" dirty="0">
                <a:solidFill>
                  <a:srgbClr val="FFFF00"/>
                </a:solidFill>
              </a:rPr>
              <a:t> </a:t>
            </a:r>
            <a:r>
              <a:rPr lang="en-US" altLang="en-US" dirty="0" err="1">
                <a:solidFill>
                  <a:srgbClr val="FFFF00"/>
                </a:solidFill>
              </a:rPr>
              <a:t>gì</a:t>
            </a:r>
            <a:r>
              <a:rPr lang="en-US" altLang="en-US" dirty="0">
                <a:solidFill>
                  <a:srgbClr val="FFFF00"/>
                </a:solidFill>
              </a:rPr>
              <a:t>?</a:t>
            </a:r>
          </a:p>
          <a:p>
            <a:pPr algn="just" eaLnBrk="1" hangingPunct="1"/>
            <a:r>
              <a:rPr lang="en-US" altLang="en-US" dirty="0"/>
              <a:t>	</a:t>
            </a:r>
            <a:r>
              <a:rPr lang="en-US" altLang="en-US" dirty="0" err="1"/>
              <a:t>Là</a:t>
            </a:r>
            <a:r>
              <a:rPr lang="en-US" altLang="en-US" dirty="0"/>
              <a:t> </a:t>
            </a:r>
            <a:r>
              <a:rPr lang="en-US" altLang="en-US" dirty="0" err="1"/>
              <a:t>học</a:t>
            </a:r>
            <a:r>
              <a:rPr lang="en-US" altLang="en-US" dirty="0"/>
              <a:t> </a:t>
            </a:r>
            <a:r>
              <a:rPr lang="en-US" altLang="en-US" dirty="0" err="1"/>
              <a:t>thuyết</a:t>
            </a:r>
            <a:r>
              <a:rPr lang="en-US" altLang="en-US" dirty="0"/>
              <a:t> </a:t>
            </a:r>
            <a:r>
              <a:rPr lang="en-US" altLang="en-US" dirty="0" err="1"/>
              <a:t>nghiên</a:t>
            </a:r>
            <a:r>
              <a:rPr lang="en-US" altLang="en-US" dirty="0"/>
              <a:t> </a:t>
            </a:r>
            <a:r>
              <a:rPr lang="en-US" altLang="en-US" dirty="0" err="1"/>
              <a:t>cứu</a:t>
            </a:r>
            <a:r>
              <a:rPr lang="en-US" altLang="en-US" dirty="0"/>
              <a:t>, </a:t>
            </a:r>
            <a:r>
              <a:rPr lang="en-US" altLang="en-US" dirty="0" err="1"/>
              <a:t>khái</a:t>
            </a:r>
            <a:r>
              <a:rPr lang="en-US" altLang="en-US" dirty="0"/>
              <a:t> </a:t>
            </a:r>
            <a:r>
              <a:rPr lang="en-US" altLang="en-US" dirty="0" err="1"/>
              <a:t>quát</a:t>
            </a:r>
            <a:r>
              <a:rPr lang="en-US" altLang="en-US" dirty="0"/>
              <a:t> </a:t>
            </a:r>
            <a:r>
              <a:rPr lang="en-US" altLang="en-US" dirty="0" err="1"/>
              <a:t>biện</a:t>
            </a:r>
            <a:r>
              <a:rPr lang="en-US" altLang="en-US" dirty="0"/>
              <a:t> </a:t>
            </a:r>
            <a:r>
              <a:rPr lang="en-US" altLang="en-US" dirty="0" err="1"/>
              <a:t>chứng</a:t>
            </a:r>
            <a:r>
              <a:rPr lang="en-US" altLang="en-US" dirty="0"/>
              <a:t> </a:t>
            </a:r>
            <a:r>
              <a:rPr lang="en-US" altLang="en-US" dirty="0" err="1"/>
              <a:t>của</a:t>
            </a:r>
            <a:r>
              <a:rPr lang="en-US" altLang="en-US" dirty="0"/>
              <a:t> </a:t>
            </a:r>
            <a:r>
              <a:rPr lang="en-US" altLang="en-US" dirty="0" err="1"/>
              <a:t>thế</a:t>
            </a:r>
            <a:r>
              <a:rPr lang="en-US" altLang="en-US" dirty="0"/>
              <a:t> </a:t>
            </a:r>
            <a:r>
              <a:rPr lang="en-US" altLang="en-US" dirty="0" err="1"/>
              <a:t>giới</a:t>
            </a:r>
            <a:r>
              <a:rPr lang="en-US" altLang="en-US" dirty="0"/>
              <a:t> </a:t>
            </a:r>
            <a:r>
              <a:rPr lang="en-US" altLang="en-US" dirty="0" err="1"/>
              <a:t>thành</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những</a:t>
            </a:r>
            <a:r>
              <a:rPr lang="en-US" altLang="en-US" dirty="0"/>
              <a:t> </a:t>
            </a:r>
            <a:r>
              <a:rPr lang="en-US" altLang="en-US" dirty="0" err="1"/>
              <a:t>nguyên</a:t>
            </a:r>
            <a:r>
              <a:rPr lang="en-US" altLang="en-US" dirty="0"/>
              <a:t> </a:t>
            </a:r>
            <a:r>
              <a:rPr lang="en-US" altLang="en-US" dirty="0" err="1"/>
              <a:t>lý</a:t>
            </a:r>
            <a:r>
              <a:rPr lang="en-US" altLang="en-US" dirty="0"/>
              <a:t>, </a:t>
            </a:r>
            <a:r>
              <a:rPr lang="en-US" altLang="en-US" dirty="0" err="1"/>
              <a:t>quy</a:t>
            </a:r>
            <a:r>
              <a:rPr lang="en-US" altLang="en-US" dirty="0"/>
              <a:t> </a:t>
            </a:r>
            <a:r>
              <a:rPr lang="en-US" altLang="en-US" dirty="0" err="1"/>
              <a:t>luật</a:t>
            </a:r>
            <a:r>
              <a:rPr lang="en-US" altLang="en-US" dirty="0"/>
              <a:t> </a:t>
            </a:r>
            <a:r>
              <a:rPr lang="en-US" altLang="en-US" dirty="0" err="1"/>
              <a:t>khoa</a:t>
            </a:r>
            <a:r>
              <a:rPr lang="en-US" altLang="en-US" dirty="0"/>
              <a:t> </a:t>
            </a:r>
            <a:r>
              <a:rPr lang="en-US" altLang="en-US" dirty="0" err="1"/>
              <a:t>học</a:t>
            </a:r>
            <a:r>
              <a:rPr lang="en-US" altLang="en-US" dirty="0"/>
              <a:t> </a:t>
            </a:r>
            <a:r>
              <a:rPr lang="en-US" altLang="en-US" dirty="0" err="1"/>
              <a:t>nhằm</a:t>
            </a:r>
            <a:r>
              <a:rPr lang="en-US" altLang="en-US" dirty="0"/>
              <a:t> </a:t>
            </a:r>
            <a:r>
              <a:rPr lang="en-US" altLang="en-US" dirty="0" err="1"/>
              <a:t>xây</a:t>
            </a:r>
            <a:r>
              <a:rPr lang="en-US" altLang="en-US" dirty="0"/>
              <a:t> </a:t>
            </a:r>
            <a:r>
              <a:rPr lang="en-US" altLang="en-US" dirty="0" err="1"/>
              <a:t>dựng</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các</a:t>
            </a:r>
            <a:r>
              <a:rPr lang="en-US" altLang="en-US" dirty="0"/>
              <a:t> </a:t>
            </a:r>
            <a:r>
              <a:rPr lang="en-US" altLang="en-US" dirty="0" err="1"/>
              <a:t>nguyên</a:t>
            </a:r>
            <a:r>
              <a:rPr lang="en-US" altLang="en-US" dirty="0"/>
              <a:t> </a:t>
            </a:r>
            <a:r>
              <a:rPr lang="en-US" altLang="en-US" dirty="0" err="1"/>
              <a:t>tắc</a:t>
            </a:r>
            <a:r>
              <a:rPr lang="en-US" altLang="en-US" dirty="0"/>
              <a:t> </a:t>
            </a:r>
            <a:r>
              <a:rPr lang="en-US" altLang="en-US" dirty="0" err="1"/>
              <a:t>phương</a:t>
            </a:r>
            <a:r>
              <a:rPr lang="en-US" altLang="en-US" dirty="0"/>
              <a:t> </a:t>
            </a:r>
            <a:r>
              <a:rPr lang="en-US" altLang="en-US" dirty="0" err="1"/>
              <a:t>pháp</a:t>
            </a:r>
            <a:r>
              <a:rPr lang="en-US" altLang="en-US" dirty="0"/>
              <a:t> </a:t>
            </a:r>
            <a:r>
              <a:rPr lang="en-US" altLang="en-US" dirty="0" err="1"/>
              <a:t>luận</a:t>
            </a:r>
            <a:r>
              <a:rPr lang="en-US" altLang="en-US" dirty="0"/>
              <a:t> </a:t>
            </a:r>
            <a:r>
              <a:rPr lang="en-US" altLang="en-US" dirty="0" err="1"/>
              <a:t>của</a:t>
            </a:r>
            <a:r>
              <a:rPr lang="en-US" altLang="en-US" dirty="0"/>
              <a:t> </a:t>
            </a:r>
            <a:r>
              <a:rPr lang="en-US" altLang="en-US" dirty="0" err="1"/>
              <a:t>nhận</a:t>
            </a:r>
            <a:r>
              <a:rPr lang="en-US" altLang="en-US" dirty="0"/>
              <a:t> </a:t>
            </a:r>
            <a:r>
              <a:rPr lang="en-US" altLang="en-US" dirty="0" err="1"/>
              <a:t>thức</a:t>
            </a:r>
            <a:r>
              <a:rPr lang="en-US" altLang="en-US" dirty="0"/>
              <a:t> </a:t>
            </a:r>
            <a:r>
              <a:rPr lang="en-US" altLang="en-US" dirty="0" err="1"/>
              <a:t>và</a:t>
            </a:r>
            <a:r>
              <a:rPr lang="en-US" altLang="en-US" dirty="0"/>
              <a:t> </a:t>
            </a:r>
            <a:r>
              <a:rPr lang="en-US" altLang="en-US" dirty="0" err="1"/>
              <a:t>thực</a:t>
            </a:r>
            <a:r>
              <a:rPr lang="en-US" altLang="en-US" dirty="0"/>
              <a:t> </a:t>
            </a:r>
            <a:r>
              <a:rPr lang="en-US" altLang="en-US" dirty="0" err="1"/>
              <a:t>tiễn</a:t>
            </a:r>
            <a:r>
              <a:rPr lang="en-US" altLang="en-US" dirty="0"/>
              <a:t>.</a:t>
            </a:r>
          </a:p>
          <a:p>
            <a:pPr algn="just" eaLnBrk="1" hangingPunct="1"/>
            <a:endParaRPr lang="en-US" altLang="en-US" dirty="0"/>
          </a:p>
          <a:p>
            <a:pPr algn="just" eaLnBrk="1" hangingPunct="1"/>
            <a:r>
              <a:rPr lang="en-US" altLang="en-US" dirty="0"/>
              <a:t>	</a:t>
            </a:r>
            <a:endParaRPr lang="en-US" altLang="en-US" dirty="0">
              <a:solidFill>
                <a:srgbClr val="00FF00"/>
              </a:solidFill>
            </a:endParaRPr>
          </a:p>
        </p:txBody>
      </p:sp>
      <p:pic>
        <p:nvPicPr>
          <p:cNvPr id="8196" name="Picture 4" descr="http://www.blogphongthuy.com/wp-content/uploads/2008/09/hieu-dung-ve-huo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4113" y="4000500"/>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Picture 8" descr="http://i31.photobucket.com/albums/c357/Annie_tita_vn/Systeme%20Solaire/systeneSolai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0"/>
            <a:ext cx="45720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757738" y="3352800"/>
            <a:ext cx="4191000" cy="685800"/>
          </a:xfrm>
          <a:prstGeom prst="rect">
            <a:avLst/>
          </a:prstGeom>
          <a:solidFill>
            <a:srgbClr val="00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a:t>Có quy luật gì không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08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608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8200"/>
                                        </p:tgtEl>
                                        <p:attrNameLst>
                                          <p:attrName>style.visibility</p:attrName>
                                        </p:attrNameLst>
                                      </p:cBhvr>
                                      <p:to>
                                        <p:strVal val="visible"/>
                                      </p:to>
                                    </p:set>
                                    <p:animEffect transition="in" filter="box(in)">
                                      <p:cBhvr>
                                        <p:cTn id="15" dur="500"/>
                                        <p:tgtEl>
                                          <p:spTgt spid="820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8196"/>
                                        </p:tgtEl>
                                        <p:attrNameLst>
                                          <p:attrName>style.visibility</p:attrName>
                                        </p:attrNameLst>
                                      </p:cBhvr>
                                      <p:to>
                                        <p:strVal val="visible"/>
                                      </p:to>
                                    </p:set>
                                    <p:anim calcmode="lin" valueType="num">
                                      <p:cBhvr>
                                        <p:cTn id="20" dur="1000" fill="hold"/>
                                        <p:tgtEl>
                                          <p:spTgt spid="8196"/>
                                        </p:tgtEl>
                                        <p:attrNameLst>
                                          <p:attrName>ppt_w</p:attrName>
                                        </p:attrNameLst>
                                      </p:cBhvr>
                                      <p:tavLst>
                                        <p:tav tm="0">
                                          <p:val>
                                            <p:strVal val="#ppt_w*0.70"/>
                                          </p:val>
                                        </p:tav>
                                        <p:tav tm="100000">
                                          <p:val>
                                            <p:strVal val="#ppt_w"/>
                                          </p:val>
                                        </p:tav>
                                      </p:tavLst>
                                    </p:anim>
                                    <p:anim calcmode="lin" valueType="num">
                                      <p:cBhvr>
                                        <p:cTn id="21" dur="1000" fill="hold"/>
                                        <p:tgtEl>
                                          <p:spTgt spid="8196"/>
                                        </p:tgtEl>
                                        <p:attrNameLst>
                                          <p:attrName>ppt_h</p:attrName>
                                        </p:attrNameLst>
                                      </p:cBhvr>
                                      <p:tavLst>
                                        <p:tav tm="0">
                                          <p:val>
                                            <p:strVal val="#ppt_h"/>
                                          </p:val>
                                        </p:tav>
                                        <p:tav tm="100000">
                                          <p:val>
                                            <p:strVal val="#ppt_h"/>
                                          </p:val>
                                        </p:tav>
                                      </p:tavLst>
                                    </p:anim>
                                    <p:animEffect transition="in" filter="fade">
                                      <p:cBhvr>
                                        <p:cTn id="22" dur="1000"/>
                                        <p:tgtEl>
                                          <p:spTgt spid="819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6" presetClass="entr" presetSubtype="0" fill="hold" grpId="0" nodeType="clickEffect">
                                  <p:stCondLst>
                                    <p:cond delay="0"/>
                                  </p:stCondLst>
                                  <p:iterate type="lt">
                                    <p:tmPct val="10000"/>
                                  </p:iterate>
                                  <p:childTnLst>
                                    <p:set>
                                      <p:cBhvr>
                                        <p:cTn id="26" dur="1" fill="hold">
                                          <p:stCondLst>
                                            <p:cond delay="0"/>
                                          </p:stCondLst>
                                        </p:cTn>
                                        <p:tgtEl>
                                          <p:spTgt spid="6"/>
                                        </p:tgtEl>
                                        <p:attrNameLst>
                                          <p:attrName>style.visibility</p:attrName>
                                        </p:attrNameLst>
                                      </p:cBhvr>
                                      <p:to>
                                        <p:strVal val="visible"/>
                                      </p:to>
                                    </p:set>
                                    <p:anim by="(-#ppt_w*2)" calcmode="lin" valueType="num">
                                      <p:cBhvr rctx="PPT">
                                        <p:cTn id="27" dur="500" autoRev="1" fill="hold">
                                          <p:stCondLst>
                                            <p:cond delay="0"/>
                                          </p:stCondLst>
                                        </p:cTn>
                                        <p:tgtEl>
                                          <p:spTgt spid="6"/>
                                        </p:tgtEl>
                                        <p:attrNameLst>
                                          <p:attrName>ppt_w</p:attrName>
                                        </p:attrNameLst>
                                      </p:cBhvr>
                                    </p:anim>
                                    <p:anim by="(#ppt_w*0.50)" calcmode="lin" valueType="num">
                                      <p:cBhvr>
                                        <p:cTn id="28" dur="500" decel="50000" autoRev="1" fill="hold">
                                          <p:stCondLst>
                                            <p:cond delay="0"/>
                                          </p:stCondLst>
                                        </p:cTn>
                                        <p:tgtEl>
                                          <p:spTgt spid="6"/>
                                        </p:tgtEl>
                                        <p:attrNameLst>
                                          <p:attrName>ppt_x</p:attrName>
                                        </p:attrNameLst>
                                      </p:cBhvr>
                                    </p:anim>
                                    <p:anim from="(-#ppt_h/2)" to="(#ppt_y)" calcmode="lin" valueType="num">
                                      <p:cBhvr>
                                        <p:cTn id="29" dur="1000" fill="hold">
                                          <p:stCondLst>
                                            <p:cond delay="0"/>
                                          </p:stCondLst>
                                        </p:cTn>
                                        <p:tgtEl>
                                          <p:spTgt spid="6"/>
                                        </p:tgtEl>
                                        <p:attrNameLst>
                                          <p:attrName>ppt_y</p:attrName>
                                        </p:attrNameLst>
                                      </p:cBhvr>
                                    </p:anim>
                                    <p:animRot by="21600000">
                                      <p:cBhvr>
                                        <p:cTn id="30" dur="1000" fill="hold">
                                          <p:stCondLst>
                                            <p:cond delay="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build="p" autoUpdateAnimBg="0"/>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subTitle" idx="1"/>
          </p:nvPr>
        </p:nvSpPr>
        <p:spPr>
          <a:xfrm>
            <a:off x="0" y="0"/>
            <a:ext cx="9144000" cy="2133600"/>
          </a:xfrm>
          <a:ln w="38100">
            <a:solidFill>
              <a:schemeClr val="tx1"/>
            </a:solidFill>
            <a:miter lim="800000"/>
            <a:headEnd/>
            <a:tailEnd/>
          </a:ln>
        </p:spPr>
        <p:txBody>
          <a:bodyPr/>
          <a:lstStyle/>
          <a:p>
            <a:pPr algn="just" eaLnBrk="1" hangingPunct="1"/>
            <a:r>
              <a:rPr lang="en-US" altLang="en-US" b="1">
                <a:solidFill>
                  <a:srgbClr val="FFFF00"/>
                </a:solidFill>
              </a:rPr>
              <a:t>+</a:t>
            </a:r>
            <a:r>
              <a:rPr lang="en-US" altLang="en-US">
                <a:solidFill>
                  <a:srgbClr val="00FF00"/>
                </a:solidFill>
              </a:rPr>
              <a:t> </a:t>
            </a:r>
            <a:r>
              <a:rPr lang="en-US" altLang="en-US">
                <a:solidFill>
                  <a:srgbClr val="00FFFF"/>
                </a:solidFill>
              </a:rPr>
              <a:t>Thứ ba: </a:t>
            </a:r>
            <a:r>
              <a:rPr lang="en-US" altLang="en-US">
                <a:solidFill>
                  <a:srgbClr val="00FF00"/>
                </a:solidFill>
              </a:rPr>
              <a:t>Sự tác động tích cực trở lại của hình thức đối với nội dung.</a:t>
            </a:r>
            <a:r>
              <a:rPr lang="en-US" altLang="en-US"/>
              <a:t> Khi phù hợp với nội dung hình thức sẽ thúc đẩy nội dung phát triển, ngược lại nó sẽ ngăn cản sự phát triển ấy.</a:t>
            </a:r>
          </a:p>
          <a:p>
            <a:pPr eaLnBrk="1" hangingPunct="1"/>
            <a:endParaRPr lang="en-US" altLang="en-US"/>
          </a:p>
        </p:txBody>
      </p:sp>
      <p:pic>
        <p:nvPicPr>
          <p:cNvPr id="74755" name="Picture 5" descr="http://www.tuoitre.com.vn/Tianyon/ImageView.aspx?ThumbnailID=2217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 y="2971800"/>
            <a:ext cx="3933825"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9" descr="http://www.apave.com.vn/Modules/CMS/Upload/56/Nam_2008/Metro/ISO900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133600"/>
            <a:ext cx="5105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4778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body" idx="1"/>
          </p:nvPr>
        </p:nvSpPr>
        <p:spPr>
          <a:xfrm>
            <a:off x="0" y="0"/>
            <a:ext cx="9144000" cy="6858000"/>
          </a:xfrm>
          <a:ln w="38100">
            <a:solidFill>
              <a:schemeClr val="tx1"/>
            </a:solidFill>
            <a:miter lim="800000"/>
            <a:headEnd/>
            <a:tailEnd/>
          </a:ln>
        </p:spPr>
        <p:txBody>
          <a:bodyPr/>
          <a:lstStyle/>
          <a:p>
            <a:pPr eaLnBrk="1" hangingPunct="1">
              <a:buFontTx/>
              <a:buNone/>
            </a:pPr>
            <a:endParaRPr lang="en-US" altLang="en-US"/>
          </a:p>
        </p:txBody>
      </p:sp>
      <p:sp>
        <p:nvSpPr>
          <p:cNvPr id="210947" name="Rectangle 3"/>
          <p:cNvSpPr>
            <a:spLocks noChangeArrowheads="1"/>
          </p:cNvSpPr>
          <p:nvPr/>
        </p:nvSpPr>
        <p:spPr bwMode="auto">
          <a:xfrm>
            <a:off x="323850" y="260350"/>
            <a:ext cx="3743325" cy="561657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10948" name="Rectangle 4"/>
          <p:cNvSpPr>
            <a:spLocks noChangeArrowheads="1"/>
          </p:cNvSpPr>
          <p:nvPr/>
        </p:nvSpPr>
        <p:spPr bwMode="auto">
          <a:xfrm>
            <a:off x="5148263" y="260350"/>
            <a:ext cx="3743325" cy="561657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10949" name="Rectangle 5"/>
          <p:cNvSpPr>
            <a:spLocks noChangeArrowheads="1"/>
          </p:cNvSpPr>
          <p:nvPr/>
        </p:nvSpPr>
        <p:spPr bwMode="auto">
          <a:xfrm>
            <a:off x="323850" y="6021388"/>
            <a:ext cx="3743325" cy="647700"/>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FFFF00"/>
                </a:solidFill>
              </a:rPr>
              <a:t>NGHIÊN CỨU PHẠM TRÙ</a:t>
            </a:r>
          </a:p>
        </p:txBody>
      </p:sp>
      <p:sp>
        <p:nvSpPr>
          <p:cNvPr id="210950" name="Rectangle 6"/>
          <p:cNvSpPr>
            <a:spLocks noChangeArrowheads="1"/>
          </p:cNvSpPr>
          <p:nvPr/>
        </p:nvSpPr>
        <p:spPr bwMode="auto">
          <a:xfrm>
            <a:off x="5148263" y="6021388"/>
            <a:ext cx="3743325" cy="647700"/>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FFFF00"/>
                </a:solidFill>
              </a:rPr>
              <a:t>BÀI HỌC THỰC TiỄN</a:t>
            </a:r>
          </a:p>
        </p:txBody>
      </p:sp>
      <p:sp>
        <p:nvSpPr>
          <p:cNvPr id="210951" name="Rectangle 7"/>
          <p:cNvSpPr>
            <a:spLocks noChangeArrowheads="1"/>
          </p:cNvSpPr>
          <p:nvPr/>
        </p:nvSpPr>
        <p:spPr bwMode="auto">
          <a:xfrm>
            <a:off x="323850" y="260350"/>
            <a:ext cx="3743325" cy="1873250"/>
          </a:xfrm>
          <a:prstGeom prst="rect">
            <a:avLst/>
          </a:prstGeom>
          <a:solidFill>
            <a:schemeClr val="tx1"/>
          </a:solidFill>
          <a:ln w="9525">
            <a:solidFill>
              <a:schemeClr val="tx1"/>
            </a:solidFill>
            <a:miter lim="800000"/>
            <a:headEnd/>
            <a:tailEnd/>
          </a:ln>
          <a:effectLst/>
        </p:spPr>
        <p:txBody>
          <a:bodyPr wrap="none" anchor="ctr"/>
          <a:lstStyle/>
          <a:p>
            <a:pPr algn="ctr">
              <a:defRPr/>
            </a:pPr>
            <a:r>
              <a:rPr lang="en-US" sz="2400" b="1">
                <a:solidFill>
                  <a:srgbClr val="060302"/>
                </a:solidFill>
                <a:effectLst>
                  <a:outerShdw blurRad="38100" dist="38100" dir="2700000" algn="tl">
                    <a:srgbClr val="C0C0C0"/>
                  </a:outerShdw>
                </a:effectLst>
                <a:latin typeface="Arial" charset="0"/>
                <a:cs typeface="Arial" charset="0"/>
              </a:rPr>
              <a:t>Sự thống nhất giữa </a:t>
            </a:r>
          </a:p>
          <a:p>
            <a:pPr algn="ctr">
              <a:defRPr/>
            </a:pPr>
            <a:r>
              <a:rPr lang="en-US" sz="2400" b="1">
                <a:solidFill>
                  <a:srgbClr val="060302"/>
                </a:solidFill>
                <a:effectLst>
                  <a:outerShdw blurRad="38100" dist="38100" dir="2700000" algn="tl">
                    <a:srgbClr val="C0C0C0"/>
                  </a:outerShdw>
                </a:effectLst>
                <a:latin typeface="Arial" charset="0"/>
                <a:cs typeface="Arial" charset="0"/>
              </a:rPr>
              <a:t>nội dung và hình thức</a:t>
            </a:r>
          </a:p>
        </p:txBody>
      </p:sp>
      <p:sp>
        <p:nvSpPr>
          <p:cNvPr id="210952" name="Rectangle 8"/>
          <p:cNvSpPr>
            <a:spLocks noChangeArrowheads="1"/>
          </p:cNvSpPr>
          <p:nvPr/>
        </p:nvSpPr>
        <p:spPr bwMode="auto">
          <a:xfrm>
            <a:off x="5148263" y="260350"/>
            <a:ext cx="3743325" cy="1873250"/>
          </a:xfrm>
          <a:prstGeom prst="rect">
            <a:avLst/>
          </a:prstGeom>
          <a:solidFill>
            <a:schemeClr val="tx1"/>
          </a:solidFill>
          <a:ln w="9525">
            <a:solidFill>
              <a:schemeClr val="tx1"/>
            </a:solidFill>
            <a:miter lim="800000"/>
            <a:headEnd/>
            <a:tailEnd/>
          </a:ln>
          <a:effectLst/>
        </p:spPr>
        <p:txBody>
          <a:bodyPr wrap="none" anchor="ctr"/>
          <a:lstStyle/>
          <a:p>
            <a:pPr algn="ctr">
              <a:defRPr/>
            </a:pPr>
            <a:endParaRPr lang="en-US" sz="2400" b="1">
              <a:solidFill>
                <a:srgbClr val="66FF33"/>
              </a:solidFill>
              <a:latin typeface="Arial" charset="0"/>
              <a:cs typeface="Arial" charset="0"/>
            </a:endParaRPr>
          </a:p>
          <a:p>
            <a:pPr algn="ctr">
              <a:defRPr/>
            </a:pPr>
            <a:r>
              <a:rPr lang="en-US" sz="2400" b="1">
                <a:solidFill>
                  <a:srgbClr val="060302"/>
                </a:solidFill>
                <a:effectLst>
                  <a:outerShdw blurRad="38100" dist="38100" dir="2700000" algn="tl">
                    <a:srgbClr val="C0C0C0"/>
                  </a:outerShdw>
                </a:effectLst>
                <a:latin typeface="Arial" charset="0"/>
                <a:cs typeface="Arial" charset="0"/>
              </a:rPr>
              <a:t>Không được tách rời </a:t>
            </a:r>
          </a:p>
          <a:p>
            <a:pPr algn="ctr">
              <a:defRPr/>
            </a:pPr>
            <a:r>
              <a:rPr lang="en-US" sz="2400" b="1">
                <a:solidFill>
                  <a:srgbClr val="060302"/>
                </a:solidFill>
                <a:effectLst>
                  <a:outerShdw blurRad="38100" dist="38100" dir="2700000" algn="tl">
                    <a:srgbClr val="C0C0C0"/>
                  </a:outerShdw>
                </a:effectLst>
                <a:latin typeface="Arial" charset="0"/>
                <a:cs typeface="Arial" charset="0"/>
              </a:rPr>
              <a:t>hay tuyệt đối hóa </a:t>
            </a:r>
          </a:p>
          <a:p>
            <a:pPr algn="ctr">
              <a:defRPr/>
            </a:pPr>
            <a:r>
              <a:rPr lang="en-US" sz="2400" b="1">
                <a:solidFill>
                  <a:srgbClr val="060302"/>
                </a:solidFill>
                <a:effectLst>
                  <a:outerShdw blurRad="38100" dist="38100" dir="2700000" algn="tl">
                    <a:srgbClr val="C0C0C0"/>
                  </a:outerShdw>
                </a:effectLst>
                <a:latin typeface="Arial" charset="0"/>
                <a:cs typeface="Arial" charset="0"/>
              </a:rPr>
              <a:t>nội dung hoặc </a:t>
            </a:r>
          </a:p>
          <a:p>
            <a:pPr algn="ctr">
              <a:defRPr/>
            </a:pPr>
            <a:r>
              <a:rPr lang="en-US" sz="2400" b="1">
                <a:solidFill>
                  <a:srgbClr val="060302"/>
                </a:solidFill>
                <a:effectLst>
                  <a:outerShdw blurRad="38100" dist="38100" dir="2700000" algn="tl">
                    <a:srgbClr val="C0C0C0"/>
                  </a:outerShdw>
                </a:effectLst>
                <a:latin typeface="Arial" charset="0"/>
                <a:cs typeface="Arial" charset="0"/>
              </a:rPr>
              <a:t>hình thức </a:t>
            </a:r>
          </a:p>
          <a:p>
            <a:pPr algn="ctr">
              <a:defRPr/>
            </a:pPr>
            <a:endParaRPr lang="en-US" sz="2400" b="1">
              <a:solidFill>
                <a:srgbClr val="060302"/>
              </a:solidFill>
              <a:effectLst>
                <a:outerShdw blurRad="38100" dist="38100" dir="2700000" algn="tl">
                  <a:srgbClr val="C0C0C0"/>
                </a:outerShdw>
              </a:effectLst>
              <a:latin typeface="Arial" charset="0"/>
              <a:cs typeface="Arial" charset="0"/>
            </a:endParaRPr>
          </a:p>
        </p:txBody>
      </p:sp>
      <p:sp>
        <p:nvSpPr>
          <p:cNvPr id="210953" name="Rectangle 9"/>
          <p:cNvSpPr>
            <a:spLocks noChangeArrowheads="1"/>
          </p:cNvSpPr>
          <p:nvPr/>
        </p:nvSpPr>
        <p:spPr bwMode="auto">
          <a:xfrm>
            <a:off x="323850" y="2133600"/>
            <a:ext cx="3743325" cy="1873250"/>
          </a:xfrm>
          <a:prstGeom prst="rect">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FF0000"/>
                </a:solidFill>
              </a:rPr>
              <a:t>Nội dung quyết định </a:t>
            </a:r>
          </a:p>
          <a:p>
            <a:pPr algn="ctr" eaLnBrk="1" hangingPunct="1"/>
            <a:r>
              <a:rPr lang="en-US" altLang="en-US" sz="2400" b="1">
                <a:solidFill>
                  <a:srgbClr val="FF0000"/>
                </a:solidFill>
              </a:rPr>
              <a:t>hình thức</a:t>
            </a:r>
          </a:p>
        </p:txBody>
      </p:sp>
      <p:sp>
        <p:nvSpPr>
          <p:cNvPr id="210954" name="Rectangle 10"/>
          <p:cNvSpPr>
            <a:spLocks noChangeArrowheads="1"/>
          </p:cNvSpPr>
          <p:nvPr/>
        </p:nvSpPr>
        <p:spPr bwMode="auto">
          <a:xfrm>
            <a:off x="5148263" y="2133600"/>
            <a:ext cx="3743325" cy="1873250"/>
          </a:xfrm>
          <a:prstGeom prst="rect">
            <a:avLst/>
          </a:prstGeom>
          <a:solidFill>
            <a:srgbClr val="FFFF00"/>
          </a:solidFill>
          <a:ln w="9525">
            <a:solidFill>
              <a:schemeClr val="tx1"/>
            </a:solidFill>
            <a:miter lim="800000"/>
            <a:headEnd/>
            <a:tailEnd/>
          </a:ln>
          <a:effectLst/>
        </p:spPr>
        <p:txBody>
          <a:bodyPr wrap="none" anchor="ctr"/>
          <a:lstStyle/>
          <a:p>
            <a:pPr algn="ctr">
              <a:defRPr/>
            </a:pPr>
            <a:endParaRPr lang="en-US">
              <a:effectLst>
                <a:outerShdw blurRad="38100" dist="38100" dir="2700000" algn="tl">
                  <a:srgbClr val="000000"/>
                </a:outerShdw>
              </a:effectLst>
              <a:latin typeface="Arial" charset="0"/>
              <a:cs typeface="Arial" charset="0"/>
            </a:endParaRPr>
          </a:p>
          <a:p>
            <a:pPr algn="ctr">
              <a:defRPr/>
            </a:pPr>
            <a:r>
              <a:rPr lang="en-US" sz="2400" b="1">
                <a:solidFill>
                  <a:srgbClr val="FF0000"/>
                </a:solidFill>
                <a:latin typeface="Arial" charset="0"/>
                <a:cs typeface="Arial" charset="0"/>
              </a:rPr>
              <a:t>Phải căn cứ vào nội dung</a:t>
            </a:r>
          </a:p>
          <a:p>
            <a:pPr algn="ctr">
              <a:defRPr/>
            </a:pPr>
            <a:r>
              <a:rPr lang="en-US" sz="2400" b="1">
                <a:solidFill>
                  <a:srgbClr val="FF0000"/>
                </a:solidFill>
                <a:latin typeface="Arial" charset="0"/>
                <a:cs typeface="Arial" charset="0"/>
              </a:rPr>
              <a:t>Thay đổi nội dung</a:t>
            </a:r>
          </a:p>
          <a:p>
            <a:pPr algn="ctr">
              <a:defRPr/>
            </a:pPr>
            <a:r>
              <a:rPr lang="en-US" sz="2400" b="1">
                <a:solidFill>
                  <a:srgbClr val="FF0000"/>
                </a:solidFill>
                <a:latin typeface="Arial" charset="0"/>
                <a:cs typeface="Arial" charset="0"/>
              </a:rPr>
              <a:t>hình thức thay đổi</a:t>
            </a:r>
          </a:p>
        </p:txBody>
      </p:sp>
      <p:sp>
        <p:nvSpPr>
          <p:cNvPr id="210955" name="Rectangle 11"/>
          <p:cNvSpPr>
            <a:spLocks noChangeArrowheads="1"/>
          </p:cNvSpPr>
          <p:nvPr/>
        </p:nvSpPr>
        <p:spPr bwMode="auto">
          <a:xfrm>
            <a:off x="323850" y="4005263"/>
            <a:ext cx="3743325" cy="1873250"/>
          </a:xfrm>
          <a:prstGeom prst="rect">
            <a:avLst/>
          </a:prstGeom>
          <a:solidFill>
            <a:srgbClr val="0000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t>Sự tác động </a:t>
            </a:r>
          </a:p>
          <a:p>
            <a:pPr algn="ctr" eaLnBrk="1" hangingPunct="1"/>
            <a:r>
              <a:rPr lang="en-US" altLang="en-US" sz="2400" b="1"/>
              <a:t>tích cực trở lại </a:t>
            </a:r>
          </a:p>
          <a:p>
            <a:pPr algn="ctr" eaLnBrk="1" hangingPunct="1"/>
            <a:r>
              <a:rPr lang="en-US" altLang="en-US" sz="2400" b="1"/>
              <a:t>của hình thức </a:t>
            </a:r>
          </a:p>
          <a:p>
            <a:pPr algn="ctr" eaLnBrk="1" hangingPunct="1"/>
            <a:r>
              <a:rPr lang="en-US" altLang="en-US" sz="2400" b="1"/>
              <a:t>đối với nội dung.</a:t>
            </a:r>
          </a:p>
        </p:txBody>
      </p:sp>
      <p:sp>
        <p:nvSpPr>
          <p:cNvPr id="210956" name="Rectangle 12"/>
          <p:cNvSpPr>
            <a:spLocks noChangeArrowheads="1"/>
          </p:cNvSpPr>
          <p:nvPr/>
        </p:nvSpPr>
        <p:spPr bwMode="auto">
          <a:xfrm>
            <a:off x="5148263" y="4005263"/>
            <a:ext cx="3743325" cy="1873250"/>
          </a:xfrm>
          <a:prstGeom prst="rect">
            <a:avLst/>
          </a:prstGeom>
          <a:solidFill>
            <a:srgbClr val="0000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t>Làm cho hình thức </a:t>
            </a:r>
          </a:p>
          <a:p>
            <a:pPr algn="ctr" eaLnBrk="1" hangingPunct="1"/>
            <a:r>
              <a:rPr lang="en-US" altLang="en-US" sz="2400" b="1"/>
              <a:t>phù hợp với nội dung </a:t>
            </a:r>
          </a:p>
          <a:p>
            <a:pPr algn="ctr" eaLnBrk="1" hangingPunct="1"/>
            <a:r>
              <a:rPr lang="en-US" altLang="en-US" sz="2400" b="1"/>
              <a:t>để thúc đẩy </a:t>
            </a:r>
          </a:p>
          <a:p>
            <a:pPr algn="ctr" eaLnBrk="1" hangingPunct="1"/>
            <a:r>
              <a:rPr lang="en-US" altLang="en-US" sz="2400" b="1"/>
              <a:t>nội dung phát triển</a:t>
            </a:r>
          </a:p>
        </p:txBody>
      </p:sp>
      <p:sp>
        <p:nvSpPr>
          <p:cNvPr id="210957" name="Line 13"/>
          <p:cNvSpPr>
            <a:spLocks noChangeShapeType="1"/>
          </p:cNvSpPr>
          <p:nvPr/>
        </p:nvSpPr>
        <p:spPr bwMode="auto">
          <a:xfrm>
            <a:off x="4067175" y="4941888"/>
            <a:ext cx="1081088"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0958" name="Line 14"/>
          <p:cNvSpPr>
            <a:spLocks noChangeShapeType="1"/>
          </p:cNvSpPr>
          <p:nvPr/>
        </p:nvSpPr>
        <p:spPr bwMode="auto">
          <a:xfrm>
            <a:off x="4067175" y="2997200"/>
            <a:ext cx="1081088"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0959" name="Line 15"/>
          <p:cNvSpPr>
            <a:spLocks noChangeShapeType="1"/>
          </p:cNvSpPr>
          <p:nvPr/>
        </p:nvSpPr>
        <p:spPr bwMode="auto">
          <a:xfrm>
            <a:off x="4067175" y="1268413"/>
            <a:ext cx="1081088"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210960" name="Loi nguoi ra di (Danh Nghi).mp3">
            <a:hlinkClick r:id="" action="ppaction://media"/>
          </p:cNvPr>
          <p:cNvPicPr>
            <a:picLocks noRot="1" noChangeAspect="1" noChangeArrowheads="1"/>
          </p:cNvPicPr>
          <p:nvPr>
            <a:audioFile r:link="rId1"/>
          </p:nvPr>
        </p:nvPicPr>
        <p:blipFill>
          <a:blip r:embed="rId5">
            <a:extLst>
              <a:ext uri="{28A0092B-C50C-407E-A947-70E740481C1C}">
                <a14:useLocalDpi xmlns:a14="http://schemas.microsoft.com/office/drawing/2010/main" val="0"/>
              </a:ext>
            </a:extLst>
          </a:blip>
          <a:srcRect/>
          <a:stretch>
            <a:fillRect/>
          </a:stretch>
        </p:blipFill>
        <p:spPr bwMode="auto">
          <a:xfrm>
            <a:off x="8839200" y="6553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961" name="Dua em ve que huong (Ngoc Hai - Thach Thao).mp3">
            <a:hlinkClick r:id="" action="ppaction://media"/>
          </p:cNvPr>
          <p:cNvPicPr>
            <a:picLocks noRot="1" noChangeAspect="1" noChangeArrowheads="1"/>
          </p:cNvPicPr>
          <p:nvPr>
            <a:audioFile r:link="rId2"/>
          </p:nvPr>
        </p:nvPicPr>
        <p:blipFill>
          <a:blip r:embed="rId5">
            <a:extLst>
              <a:ext uri="{28A0092B-C50C-407E-A947-70E740481C1C}">
                <a14:useLocalDpi xmlns:a14="http://schemas.microsoft.com/office/drawing/2010/main" val="0"/>
              </a:ext>
            </a:extLst>
          </a:blip>
          <a:srcRect/>
          <a:stretch>
            <a:fillRect/>
          </a:stretch>
        </p:blipFill>
        <p:spPr bwMode="auto">
          <a:xfrm>
            <a:off x="8839200" y="6553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62" name="AutoShape 18"/>
          <p:cNvSpPr>
            <a:spLocks noChangeArrowheads="1"/>
          </p:cNvSpPr>
          <p:nvPr/>
        </p:nvSpPr>
        <p:spPr bwMode="auto">
          <a:xfrm>
            <a:off x="4114800" y="5791200"/>
            <a:ext cx="1066800" cy="1066800"/>
          </a:xfrm>
          <a:prstGeom prst="rightArrow">
            <a:avLst>
              <a:gd name="adj1" fmla="val 50000"/>
              <a:gd name="adj2" fmla="val 25000"/>
            </a:avLst>
          </a:prstGeom>
          <a:solidFill>
            <a:srgbClr val="0000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a:t>Rút ra</a:t>
            </a:r>
            <a:r>
              <a:rPr lang="en-US" altLang="en-US">
                <a:latin typeface="Tahoma" panose="020B0604030504040204" pitchFamily="34" charset="0"/>
              </a:rPr>
              <a:t> </a:t>
            </a:r>
          </a:p>
        </p:txBody>
      </p:sp>
    </p:spTree>
    <p:extLst>
      <p:ext uri="{BB962C8B-B14F-4D97-AF65-F5344CB8AC3E}">
        <p14:creationId xmlns:p14="http://schemas.microsoft.com/office/powerpoint/2010/main" val="41689589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10949"/>
                                        </p:tgtEl>
                                        <p:attrNameLst>
                                          <p:attrName>style.visibility</p:attrName>
                                        </p:attrNameLst>
                                      </p:cBhvr>
                                      <p:to>
                                        <p:strVal val="visible"/>
                                      </p:to>
                                    </p:set>
                                    <p:anim calcmode="lin" valueType="num">
                                      <p:cBhvr additive="base">
                                        <p:cTn id="7" dur="500" fill="hold"/>
                                        <p:tgtEl>
                                          <p:spTgt spid="210949"/>
                                        </p:tgtEl>
                                        <p:attrNameLst>
                                          <p:attrName>ppt_x</p:attrName>
                                        </p:attrNameLst>
                                      </p:cBhvr>
                                      <p:tavLst>
                                        <p:tav tm="0">
                                          <p:val>
                                            <p:strVal val="#ppt_x"/>
                                          </p:val>
                                        </p:tav>
                                        <p:tav tm="100000">
                                          <p:val>
                                            <p:strVal val="#ppt_x"/>
                                          </p:val>
                                        </p:tav>
                                      </p:tavLst>
                                    </p:anim>
                                    <p:anim calcmode="lin" valueType="num">
                                      <p:cBhvr additive="base">
                                        <p:cTn id="8" dur="500" fill="hold"/>
                                        <p:tgtEl>
                                          <p:spTgt spid="21094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10950"/>
                                        </p:tgtEl>
                                        <p:attrNameLst>
                                          <p:attrName>style.visibility</p:attrName>
                                        </p:attrNameLst>
                                      </p:cBhvr>
                                      <p:to>
                                        <p:strVal val="visible"/>
                                      </p:to>
                                    </p:set>
                                    <p:anim calcmode="lin" valueType="num">
                                      <p:cBhvr additive="base">
                                        <p:cTn id="11" dur="500" fill="hold"/>
                                        <p:tgtEl>
                                          <p:spTgt spid="210950"/>
                                        </p:tgtEl>
                                        <p:attrNameLst>
                                          <p:attrName>ppt_x</p:attrName>
                                        </p:attrNameLst>
                                      </p:cBhvr>
                                      <p:tavLst>
                                        <p:tav tm="0">
                                          <p:val>
                                            <p:strVal val="#ppt_x"/>
                                          </p:val>
                                        </p:tav>
                                        <p:tav tm="100000">
                                          <p:val>
                                            <p:strVal val="#ppt_x"/>
                                          </p:val>
                                        </p:tav>
                                      </p:tavLst>
                                    </p:anim>
                                    <p:anim calcmode="lin" valueType="num">
                                      <p:cBhvr additive="base">
                                        <p:cTn id="12" dur="500" fill="hold"/>
                                        <p:tgtEl>
                                          <p:spTgt spid="210950"/>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0962"/>
                                        </p:tgtEl>
                                        <p:attrNameLst>
                                          <p:attrName>style.visibility</p:attrName>
                                        </p:attrNameLst>
                                      </p:cBhvr>
                                      <p:to>
                                        <p:strVal val="visible"/>
                                      </p:to>
                                    </p:set>
                                    <p:animEffect transition="in" filter="wipe(left)">
                                      <p:cBhvr>
                                        <p:cTn id="17" dur="500"/>
                                        <p:tgtEl>
                                          <p:spTgt spid="21096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10947"/>
                                        </p:tgtEl>
                                        <p:attrNameLst>
                                          <p:attrName>style.visibility</p:attrName>
                                        </p:attrNameLst>
                                      </p:cBhvr>
                                      <p:to>
                                        <p:strVal val="visible"/>
                                      </p:to>
                                    </p:set>
                                    <p:anim calcmode="lin" valueType="num">
                                      <p:cBhvr additive="base">
                                        <p:cTn id="22" dur="500" fill="hold"/>
                                        <p:tgtEl>
                                          <p:spTgt spid="210947"/>
                                        </p:tgtEl>
                                        <p:attrNameLst>
                                          <p:attrName>ppt_x</p:attrName>
                                        </p:attrNameLst>
                                      </p:cBhvr>
                                      <p:tavLst>
                                        <p:tav tm="0">
                                          <p:val>
                                            <p:strVal val="#ppt_x"/>
                                          </p:val>
                                        </p:tav>
                                        <p:tav tm="100000">
                                          <p:val>
                                            <p:strVal val="#ppt_x"/>
                                          </p:val>
                                        </p:tav>
                                      </p:tavLst>
                                    </p:anim>
                                    <p:anim calcmode="lin" valueType="num">
                                      <p:cBhvr additive="base">
                                        <p:cTn id="23" dur="500" fill="hold"/>
                                        <p:tgtEl>
                                          <p:spTgt spid="210947"/>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10948"/>
                                        </p:tgtEl>
                                        <p:attrNameLst>
                                          <p:attrName>style.visibility</p:attrName>
                                        </p:attrNameLst>
                                      </p:cBhvr>
                                      <p:to>
                                        <p:strVal val="visible"/>
                                      </p:to>
                                    </p:set>
                                    <p:anim calcmode="lin" valueType="num">
                                      <p:cBhvr additive="base">
                                        <p:cTn id="26" dur="500" fill="hold"/>
                                        <p:tgtEl>
                                          <p:spTgt spid="210948"/>
                                        </p:tgtEl>
                                        <p:attrNameLst>
                                          <p:attrName>ppt_x</p:attrName>
                                        </p:attrNameLst>
                                      </p:cBhvr>
                                      <p:tavLst>
                                        <p:tav tm="0">
                                          <p:val>
                                            <p:strVal val="#ppt_x"/>
                                          </p:val>
                                        </p:tav>
                                        <p:tav tm="100000">
                                          <p:val>
                                            <p:strVal val="#ppt_x"/>
                                          </p:val>
                                        </p:tav>
                                      </p:tavLst>
                                    </p:anim>
                                    <p:anim calcmode="lin" valueType="num">
                                      <p:cBhvr additive="base">
                                        <p:cTn id="27" dur="500" fill="hold"/>
                                        <p:tgtEl>
                                          <p:spTgt spid="210948"/>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56" presetClass="entr" presetSubtype="0" fill="hold" grpId="0" nodeType="clickEffect">
                                  <p:stCondLst>
                                    <p:cond delay="0"/>
                                  </p:stCondLst>
                                  <p:iterate type="lt">
                                    <p:tmPct val="10000"/>
                                  </p:iterate>
                                  <p:childTnLst>
                                    <p:set>
                                      <p:cBhvr>
                                        <p:cTn id="31" dur="1" fill="hold">
                                          <p:stCondLst>
                                            <p:cond delay="0"/>
                                          </p:stCondLst>
                                        </p:cTn>
                                        <p:tgtEl>
                                          <p:spTgt spid="210951"/>
                                        </p:tgtEl>
                                        <p:attrNameLst>
                                          <p:attrName>style.visibility</p:attrName>
                                        </p:attrNameLst>
                                      </p:cBhvr>
                                      <p:to>
                                        <p:strVal val="visible"/>
                                      </p:to>
                                    </p:set>
                                    <p:anim by="(-#ppt_w*2)" calcmode="lin" valueType="num">
                                      <p:cBhvr rctx="PPT">
                                        <p:cTn id="32" dur="500" autoRev="1" fill="hold">
                                          <p:stCondLst>
                                            <p:cond delay="0"/>
                                          </p:stCondLst>
                                        </p:cTn>
                                        <p:tgtEl>
                                          <p:spTgt spid="210951"/>
                                        </p:tgtEl>
                                        <p:attrNameLst>
                                          <p:attrName>ppt_w</p:attrName>
                                        </p:attrNameLst>
                                      </p:cBhvr>
                                    </p:anim>
                                    <p:anim by="(#ppt_w*0.50)" calcmode="lin" valueType="num">
                                      <p:cBhvr>
                                        <p:cTn id="33" dur="500" decel="50000" autoRev="1" fill="hold">
                                          <p:stCondLst>
                                            <p:cond delay="0"/>
                                          </p:stCondLst>
                                        </p:cTn>
                                        <p:tgtEl>
                                          <p:spTgt spid="210951"/>
                                        </p:tgtEl>
                                        <p:attrNameLst>
                                          <p:attrName>ppt_x</p:attrName>
                                        </p:attrNameLst>
                                      </p:cBhvr>
                                    </p:anim>
                                    <p:anim from="(-#ppt_h/2)" to="(#ppt_y)" calcmode="lin" valueType="num">
                                      <p:cBhvr>
                                        <p:cTn id="34" dur="1000" fill="hold">
                                          <p:stCondLst>
                                            <p:cond delay="0"/>
                                          </p:stCondLst>
                                        </p:cTn>
                                        <p:tgtEl>
                                          <p:spTgt spid="210951"/>
                                        </p:tgtEl>
                                        <p:attrNameLst>
                                          <p:attrName>ppt_y</p:attrName>
                                        </p:attrNameLst>
                                      </p:cBhvr>
                                    </p:anim>
                                    <p:animRot by="21600000">
                                      <p:cBhvr>
                                        <p:cTn id="35" dur="1000" fill="hold">
                                          <p:stCondLst>
                                            <p:cond delay="0"/>
                                          </p:stCondLst>
                                        </p:cTn>
                                        <p:tgtEl>
                                          <p:spTgt spid="210951"/>
                                        </p:tgtEl>
                                        <p:attrNameLst>
                                          <p:attrName>r</p:attrName>
                                        </p:attrNameLst>
                                      </p:cBhvr>
                                    </p:animRo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8" fill="hold" nodeType="clickEffect">
                                  <p:stCondLst>
                                    <p:cond delay="0"/>
                                  </p:stCondLst>
                                  <p:childTnLst>
                                    <p:set>
                                      <p:cBhvr>
                                        <p:cTn id="39" dur="1" fill="hold">
                                          <p:stCondLst>
                                            <p:cond delay="0"/>
                                          </p:stCondLst>
                                        </p:cTn>
                                        <p:tgtEl>
                                          <p:spTgt spid="210959"/>
                                        </p:tgtEl>
                                        <p:attrNameLst>
                                          <p:attrName>style.visibility</p:attrName>
                                        </p:attrNameLst>
                                      </p:cBhvr>
                                      <p:to>
                                        <p:strVal val="visible"/>
                                      </p:to>
                                    </p:set>
                                    <p:anim calcmode="lin" valueType="num">
                                      <p:cBhvr additive="base">
                                        <p:cTn id="40" dur="500" fill="hold"/>
                                        <p:tgtEl>
                                          <p:spTgt spid="210959"/>
                                        </p:tgtEl>
                                        <p:attrNameLst>
                                          <p:attrName>ppt_x</p:attrName>
                                        </p:attrNameLst>
                                      </p:cBhvr>
                                      <p:tavLst>
                                        <p:tav tm="0">
                                          <p:val>
                                            <p:strVal val="0-#ppt_w/2"/>
                                          </p:val>
                                        </p:tav>
                                        <p:tav tm="100000">
                                          <p:val>
                                            <p:strVal val="#ppt_x"/>
                                          </p:val>
                                        </p:tav>
                                      </p:tavLst>
                                    </p:anim>
                                    <p:anim calcmode="lin" valueType="num">
                                      <p:cBhvr additive="base">
                                        <p:cTn id="41" dur="500" fill="hold"/>
                                        <p:tgtEl>
                                          <p:spTgt spid="210959"/>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56" presetClass="entr" presetSubtype="0" fill="hold" grpId="0" nodeType="clickEffect">
                                  <p:stCondLst>
                                    <p:cond delay="0"/>
                                  </p:stCondLst>
                                  <p:iterate type="lt">
                                    <p:tmPct val="10000"/>
                                  </p:iterate>
                                  <p:childTnLst>
                                    <p:set>
                                      <p:cBhvr>
                                        <p:cTn id="45" dur="1" fill="hold">
                                          <p:stCondLst>
                                            <p:cond delay="0"/>
                                          </p:stCondLst>
                                        </p:cTn>
                                        <p:tgtEl>
                                          <p:spTgt spid="210952"/>
                                        </p:tgtEl>
                                        <p:attrNameLst>
                                          <p:attrName>style.visibility</p:attrName>
                                        </p:attrNameLst>
                                      </p:cBhvr>
                                      <p:to>
                                        <p:strVal val="visible"/>
                                      </p:to>
                                    </p:set>
                                    <p:anim by="(-#ppt_w*2)" calcmode="lin" valueType="num">
                                      <p:cBhvr rctx="PPT">
                                        <p:cTn id="46" dur="500" autoRev="1" fill="hold">
                                          <p:stCondLst>
                                            <p:cond delay="0"/>
                                          </p:stCondLst>
                                        </p:cTn>
                                        <p:tgtEl>
                                          <p:spTgt spid="210952"/>
                                        </p:tgtEl>
                                        <p:attrNameLst>
                                          <p:attrName>ppt_w</p:attrName>
                                        </p:attrNameLst>
                                      </p:cBhvr>
                                    </p:anim>
                                    <p:anim by="(#ppt_w*0.50)" calcmode="lin" valueType="num">
                                      <p:cBhvr>
                                        <p:cTn id="47" dur="500" decel="50000" autoRev="1" fill="hold">
                                          <p:stCondLst>
                                            <p:cond delay="0"/>
                                          </p:stCondLst>
                                        </p:cTn>
                                        <p:tgtEl>
                                          <p:spTgt spid="210952"/>
                                        </p:tgtEl>
                                        <p:attrNameLst>
                                          <p:attrName>ppt_x</p:attrName>
                                        </p:attrNameLst>
                                      </p:cBhvr>
                                    </p:anim>
                                    <p:anim from="(-#ppt_h/2)" to="(#ppt_y)" calcmode="lin" valueType="num">
                                      <p:cBhvr>
                                        <p:cTn id="48" dur="1000" fill="hold">
                                          <p:stCondLst>
                                            <p:cond delay="0"/>
                                          </p:stCondLst>
                                        </p:cTn>
                                        <p:tgtEl>
                                          <p:spTgt spid="210952"/>
                                        </p:tgtEl>
                                        <p:attrNameLst>
                                          <p:attrName>ppt_y</p:attrName>
                                        </p:attrNameLst>
                                      </p:cBhvr>
                                    </p:anim>
                                    <p:animRot by="21600000">
                                      <p:cBhvr>
                                        <p:cTn id="49" dur="1000" fill="hold">
                                          <p:stCondLst>
                                            <p:cond delay="0"/>
                                          </p:stCondLst>
                                        </p:cTn>
                                        <p:tgtEl>
                                          <p:spTgt spid="210952"/>
                                        </p:tgtEl>
                                        <p:attrNameLst>
                                          <p:attrName>r</p:attrName>
                                        </p:attrNameLst>
                                      </p:cBhvr>
                                    </p:animRot>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210953"/>
                                        </p:tgtEl>
                                        <p:attrNameLst>
                                          <p:attrName>style.visibility</p:attrName>
                                        </p:attrNameLst>
                                      </p:cBhvr>
                                      <p:to>
                                        <p:strVal val="visible"/>
                                      </p:to>
                                    </p:set>
                                    <p:anim calcmode="lin" valueType="num">
                                      <p:cBhvr additive="base">
                                        <p:cTn id="54" dur="500" fill="hold"/>
                                        <p:tgtEl>
                                          <p:spTgt spid="210953"/>
                                        </p:tgtEl>
                                        <p:attrNameLst>
                                          <p:attrName>ppt_x</p:attrName>
                                        </p:attrNameLst>
                                      </p:cBhvr>
                                      <p:tavLst>
                                        <p:tav tm="0">
                                          <p:val>
                                            <p:strVal val="0-#ppt_w/2"/>
                                          </p:val>
                                        </p:tav>
                                        <p:tav tm="100000">
                                          <p:val>
                                            <p:strVal val="#ppt_x"/>
                                          </p:val>
                                        </p:tav>
                                      </p:tavLst>
                                    </p:anim>
                                    <p:anim calcmode="lin" valueType="num">
                                      <p:cBhvr additive="base">
                                        <p:cTn id="55" dur="500" fill="hold"/>
                                        <p:tgtEl>
                                          <p:spTgt spid="210953"/>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nodeType="clickEffect">
                                  <p:stCondLst>
                                    <p:cond delay="0"/>
                                  </p:stCondLst>
                                  <p:childTnLst>
                                    <p:set>
                                      <p:cBhvr>
                                        <p:cTn id="59" dur="1" fill="hold">
                                          <p:stCondLst>
                                            <p:cond delay="0"/>
                                          </p:stCondLst>
                                        </p:cTn>
                                        <p:tgtEl>
                                          <p:spTgt spid="210958"/>
                                        </p:tgtEl>
                                        <p:attrNameLst>
                                          <p:attrName>style.visibility</p:attrName>
                                        </p:attrNameLst>
                                      </p:cBhvr>
                                      <p:to>
                                        <p:strVal val="visible"/>
                                      </p:to>
                                    </p:set>
                                    <p:anim calcmode="lin" valueType="num">
                                      <p:cBhvr additive="base">
                                        <p:cTn id="60" dur="500" fill="hold"/>
                                        <p:tgtEl>
                                          <p:spTgt spid="210958"/>
                                        </p:tgtEl>
                                        <p:attrNameLst>
                                          <p:attrName>ppt_x</p:attrName>
                                        </p:attrNameLst>
                                      </p:cBhvr>
                                      <p:tavLst>
                                        <p:tav tm="0">
                                          <p:val>
                                            <p:strVal val="0-#ppt_w/2"/>
                                          </p:val>
                                        </p:tav>
                                        <p:tav tm="100000">
                                          <p:val>
                                            <p:strVal val="#ppt_x"/>
                                          </p:val>
                                        </p:tav>
                                      </p:tavLst>
                                    </p:anim>
                                    <p:anim calcmode="lin" valueType="num">
                                      <p:cBhvr additive="base">
                                        <p:cTn id="61" dur="500" fill="hold"/>
                                        <p:tgtEl>
                                          <p:spTgt spid="210958"/>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2" fill="hold" grpId="0" nodeType="clickEffect">
                                  <p:stCondLst>
                                    <p:cond delay="0"/>
                                  </p:stCondLst>
                                  <p:childTnLst>
                                    <p:set>
                                      <p:cBhvr>
                                        <p:cTn id="65" dur="1" fill="hold">
                                          <p:stCondLst>
                                            <p:cond delay="0"/>
                                          </p:stCondLst>
                                        </p:cTn>
                                        <p:tgtEl>
                                          <p:spTgt spid="210954"/>
                                        </p:tgtEl>
                                        <p:attrNameLst>
                                          <p:attrName>style.visibility</p:attrName>
                                        </p:attrNameLst>
                                      </p:cBhvr>
                                      <p:to>
                                        <p:strVal val="visible"/>
                                      </p:to>
                                    </p:set>
                                    <p:anim calcmode="lin" valueType="num">
                                      <p:cBhvr additive="base">
                                        <p:cTn id="66" dur="500" fill="hold"/>
                                        <p:tgtEl>
                                          <p:spTgt spid="210954"/>
                                        </p:tgtEl>
                                        <p:attrNameLst>
                                          <p:attrName>ppt_x</p:attrName>
                                        </p:attrNameLst>
                                      </p:cBhvr>
                                      <p:tavLst>
                                        <p:tav tm="0">
                                          <p:val>
                                            <p:strVal val="1+#ppt_w/2"/>
                                          </p:val>
                                        </p:tav>
                                        <p:tav tm="100000">
                                          <p:val>
                                            <p:strVal val="#ppt_x"/>
                                          </p:val>
                                        </p:tav>
                                      </p:tavLst>
                                    </p:anim>
                                    <p:anim calcmode="lin" valueType="num">
                                      <p:cBhvr additive="base">
                                        <p:cTn id="67" dur="500" fill="hold"/>
                                        <p:tgtEl>
                                          <p:spTgt spid="210954"/>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31" presetClass="entr" presetSubtype="0" fill="hold" grpId="0" nodeType="clickEffect">
                                  <p:stCondLst>
                                    <p:cond delay="0"/>
                                  </p:stCondLst>
                                  <p:iterate type="lt">
                                    <p:tmPct val="5000"/>
                                  </p:iterate>
                                  <p:childTnLst>
                                    <p:set>
                                      <p:cBhvr>
                                        <p:cTn id="71" dur="1" fill="hold">
                                          <p:stCondLst>
                                            <p:cond delay="0"/>
                                          </p:stCondLst>
                                        </p:cTn>
                                        <p:tgtEl>
                                          <p:spTgt spid="210955"/>
                                        </p:tgtEl>
                                        <p:attrNameLst>
                                          <p:attrName>style.visibility</p:attrName>
                                        </p:attrNameLst>
                                      </p:cBhvr>
                                      <p:to>
                                        <p:strVal val="visible"/>
                                      </p:to>
                                    </p:set>
                                    <p:anim calcmode="lin" valueType="num">
                                      <p:cBhvr>
                                        <p:cTn id="72" dur="1000" fill="hold"/>
                                        <p:tgtEl>
                                          <p:spTgt spid="210955"/>
                                        </p:tgtEl>
                                        <p:attrNameLst>
                                          <p:attrName>ppt_w</p:attrName>
                                        </p:attrNameLst>
                                      </p:cBhvr>
                                      <p:tavLst>
                                        <p:tav tm="0">
                                          <p:val>
                                            <p:fltVal val="0"/>
                                          </p:val>
                                        </p:tav>
                                        <p:tav tm="100000">
                                          <p:val>
                                            <p:strVal val="#ppt_w"/>
                                          </p:val>
                                        </p:tav>
                                      </p:tavLst>
                                    </p:anim>
                                    <p:anim calcmode="lin" valueType="num">
                                      <p:cBhvr>
                                        <p:cTn id="73" dur="1000" fill="hold"/>
                                        <p:tgtEl>
                                          <p:spTgt spid="210955"/>
                                        </p:tgtEl>
                                        <p:attrNameLst>
                                          <p:attrName>ppt_h</p:attrName>
                                        </p:attrNameLst>
                                      </p:cBhvr>
                                      <p:tavLst>
                                        <p:tav tm="0">
                                          <p:val>
                                            <p:fltVal val="0"/>
                                          </p:val>
                                        </p:tav>
                                        <p:tav tm="100000">
                                          <p:val>
                                            <p:strVal val="#ppt_h"/>
                                          </p:val>
                                        </p:tav>
                                      </p:tavLst>
                                    </p:anim>
                                    <p:anim calcmode="lin" valueType="num">
                                      <p:cBhvr>
                                        <p:cTn id="74" dur="1000" fill="hold"/>
                                        <p:tgtEl>
                                          <p:spTgt spid="210955"/>
                                        </p:tgtEl>
                                        <p:attrNameLst>
                                          <p:attrName>style.rotation</p:attrName>
                                        </p:attrNameLst>
                                      </p:cBhvr>
                                      <p:tavLst>
                                        <p:tav tm="0">
                                          <p:val>
                                            <p:fltVal val="90"/>
                                          </p:val>
                                        </p:tav>
                                        <p:tav tm="100000">
                                          <p:val>
                                            <p:fltVal val="0"/>
                                          </p:val>
                                        </p:tav>
                                      </p:tavLst>
                                    </p:anim>
                                    <p:animEffect transition="in" filter="fade">
                                      <p:cBhvr>
                                        <p:cTn id="75" dur="1000"/>
                                        <p:tgtEl>
                                          <p:spTgt spid="210955"/>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nodeType="clickEffect">
                                  <p:stCondLst>
                                    <p:cond delay="0"/>
                                  </p:stCondLst>
                                  <p:childTnLst>
                                    <p:set>
                                      <p:cBhvr>
                                        <p:cTn id="79" dur="1" fill="hold">
                                          <p:stCondLst>
                                            <p:cond delay="0"/>
                                          </p:stCondLst>
                                        </p:cTn>
                                        <p:tgtEl>
                                          <p:spTgt spid="210957"/>
                                        </p:tgtEl>
                                        <p:attrNameLst>
                                          <p:attrName>style.visibility</p:attrName>
                                        </p:attrNameLst>
                                      </p:cBhvr>
                                      <p:to>
                                        <p:strVal val="visible"/>
                                      </p:to>
                                    </p:set>
                                    <p:anim calcmode="lin" valueType="num">
                                      <p:cBhvr additive="base">
                                        <p:cTn id="80" dur="500" fill="hold"/>
                                        <p:tgtEl>
                                          <p:spTgt spid="210957"/>
                                        </p:tgtEl>
                                        <p:attrNameLst>
                                          <p:attrName>ppt_x</p:attrName>
                                        </p:attrNameLst>
                                      </p:cBhvr>
                                      <p:tavLst>
                                        <p:tav tm="0">
                                          <p:val>
                                            <p:strVal val="#ppt_x"/>
                                          </p:val>
                                        </p:tav>
                                        <p:tav tm="100000">
                                          <p:val>
                                            <p:strVal val="#ppt_x"/>
                                          </p:val>
                                        </p:tav>
                                      </p:tavLst>
                                    </p:anim>
                                    <p:anim calcmode="lin" valueType="num">
                                      <p:cBhvr additive="base">
                                        <p:cTn id="81" dur="500" fill="hold"/>
                                        <p:tgtEl>
                                          <p:spTgt spid="210957"/>
                                        </p:tgtEl>
                                        <p:attrNameLst>
                                          <p:attrName>ppt_y</p:attrName>
                                        </p:attrNameLst>
                                      </p:cBhvr>
                                      <p:tavLst>
                                        <p:tav tm="0">
                                          <p:val>
                                            <p:strVal val="1+#ppt_h/2"/>
                                          </p:val>
                                        </p:tav>
                                        <p:tav tm="100000">
                                          <p:val>
                                            <p:strVal val="#ppt_y"/>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31" presetClass="entr" presetSubtype="0" fill="hold" grpId="0" nodeType="clickEffect">
                                  <p:stCondLst>
                                    <p:cond delay="0"/>
                                  </p:stCondLst>
                                  <p:iterate type="lt">
                                    <p:tmPct val="5000"/>
                                  </p:iterate>
                                  <p:childTnLst>
                                    <p:set>
                                      <p:cBhvr>
                                        <p:cTn id="85" dur="1" fill="hold">
                                          <p:stCondLst>
                                            <p:cond delay="0"/>
                                          </p:stCondLst>
                                        </p:cTn>
                                        <p:tgtEl>
                                          <p:spTgt spid="210956"/>
                                        </p:tgtEl>
                                        <p:attrNameLst>
                                          <p:attrName>style.visibility</p:attrName>
                                        </p:attrNameLst>
                                      </p:cBhvr>
                                      <p:to>
                                        <p:strVal val="visible"/>
                                      </p:to>
                                    </p:set>
                                    <p:anim calcmode="lin" valueType="num">
                                      <p:cBhvr>
                                        <p:cTn id="86" dur="1000" fill="hold"/>
                                        <p:tgtEl>
                                          <p:spTgt spid="210956"/>
                                        </p:tgtEl>
                                        <p:attrNameLst>
                                          <p:attrName>ppt_w</p:attrName>
                                        </p:attrNameLst>
                                      </p:cBhvr>
                                      <p:tavLst>
                                        <p:tav tm="0">
                                          <p:val>
                                            <p:fltVal val="0"/>
                                          </p:val>
                                        </p:tav>
                                        <p:tav tm="100000">
                                          <p:val>
                                            <p:strVal val="#ppt_w"/>
                                          </p:val>
                                        </p:tav>
                                      </p:tavLst>
                                    </p:anim>
                                    <p:anim calcmode="lin" valueType="num">
                                      <p:cBhvr>
                                        <p:cTn id="87" dur="1000" fill="hold"/>
                                        <p:tgtEl>
                                          <p:spTgt spid="210956"/>
                                        </p:tgtEl>
                                        <p:attrNameLst>
                                          <p:attrName>ppt_h</p:attrName>
                                        </p:attrNameLst>
                                      </p:cBhvr>
                                      <p:tavLst>
                                        <p:tav tm="0">
                                          <p:val>
                                            <p:fltVal val="0"/>
                                          </p:val>
                                        </p:tav>
                                        <p:tav tm="100000">
                                          <p:val>
                                            <p:strVal val="#ppt_h"/>
                                          </p:val>
                                        </p:tav>
                                      </p:tavLst>
                                    </p:anim>
                                    <p:anim calcmode="lin" valueType="num">
                                      <p:cBhvr>
                                        <p:cTn id="88" dur="1000" fill="hold"/>
                                        <p:tgtEl>
                                          <p:spTgt spid="210956"/>
                                        </p:tgtEl>
                                        <p:attrNameLst>
                                          <p:attrName>style.rotation</p:attrName>
                                        </p:attrNameLst>
                                      </p:cBhvr>
                                      <p:tavLst>
                                        <p:tav tm="0">
                                          <p:val>
                                            <p:fltVal val="90"/>
                                          </p:val>
                                        </p:tav>
                                        <p:tav tm="100000">
                                          <p:val>
                                            <p:fltVal val="0"/>
                                          </p:val>
                                        </p:tav>
                                      </p:tavLst>
                                    </p:anim>
                                    <p:animEffect transition="in" filter="fade">
                                      <p:cBhvr>
                                        <p:cTn id="89" dur="1000"/>
                                        <p:tgtEl>
                                          <p:spTgt spid="210956"/>
                                        </p:tgtEl>
                                      </p:cBhvr>
                                    </p:animEffect>
                                  </p:childTnLst>
                                </p:cTn>
                              </p:par>
                            </p:childTnLst>
                          </p:cTn>
                        </p:par>
                        <p:par>
                          <p:cTn id="90" fill="hold" nodeType="afterGroup">
                            <p:stCondLst>
                              <p:cond delay="3700"/>
                            </p:stCondLst>
                            <p:childTnLst>
                              <p:par>
                                <p:cTn id="91" presetID="1" presetClass="mediacall" presetSubtype="0" fill="hold" nodeType="afterEffect">
                                  <p:stCondLst>
                                    <p:cond delay="0"/>
                                  </p:stCondLst>
                                  <p:childTnLst>
                                    <p:cmd type="call" cmd="playFrom(0.0)">
                                      <p:cBhvr>
                                        <p:cTn id="92" dur="1" fill="hold"/>
                                        <p:tgtEl>
                                          <p:spTgt spid="21096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93" fill="hold" display="0">
                  <p:stCondLst>
                    <p:cond delay="indefinite"/>
                  </p:stCondLst>
                  <p:endCondLst>
                    <p:cond evt="onPrev" delay="0">
                      <p:tgtEl>
                        <p:sldTgt/>
                      </p:tgtEl>
                    </p:cond>
                    <p:cond evt="onStopAudio" delay="0">
                      <p:tgtEl>
                        <p:sldTgt/>
                      </p:tgtEl>
                    </p:cond>
                  </p:endCondLst>
                </p:cTn>
                <p:tgtEl>
                  <p:spTgt spid="210960"/>
                </p:tgtEl>
              </p:cMediaNode>
            </p:audio>
            <p:audio>
              <p:cMediaNode>
                <p:cTn id="94" fill="hold" display="0">
                  <p:stCondLst>
                    <p:cond delay="indefinite"/>
                  </p:stCondLst>
                  <p:endCondLst>
                    <p:cond evt="onPrev" delay="0">
                      <p:tgtEl>
                        <p:sldTgt/>
                      </p:tgtEl>
                    </p:cond>
                    <p:cond evt="onStopAudio" delay="0">
                      <p:tgtEl>
                        <p:sldTgt/>
                      </p:tgtEl>
                    </p:cond>
                  </p:endCondLst>
                </p:cTn>
                <p:tgtEl>
                  <p:spTgt spid="210961"/>
                </p:tgtEl>
              </p:cMediaNode>
            </p:audio>
          </p:childTnLst>
        </p:cTn>
      </p:par>
    </p:tnLst>
    <p:bldLst>
      <p:bldP spid="210947" grpId="0" animBg="1"/>
      <p:bldP spid="210948" grpId="0" animBg="1"/>
      <p:bldP spid="210949" grpId="0" animBg="1"/>
      <p:bldP spid="210950" grpId="0" animBg="1"/>
      <p:bldP spid="210951" grpId="0" animBg="1"/>
      <p:bldP spid="210952" grpId="0" animBg="1"/>
      <p:bldP spid="210953" grpId="0" animBg="1"/>
      <p:bldP spid="210954" grpId="0" animBg="1"/>
      <p:bldP spid="210955" grpId="0" animBg="1"/>
      <p:bldP spid="210956" grpId="0" animBg="1"/>
      <p:bldP spid="21096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body" idx="1"/>
          </p:nvPr>
        </p:nvSpPr>
        <p:spPr>
          <a:xfrm>
            <a:off x="0" y="-457200"/>
            <a:ext cx="9144000" cy="7315200"/>
          </a:xfrm>
          <a:solidFill>
            <a:srgbClr val="990000"/>
          </a:solidFill>
          <a:ln w="38100">
            <a:solidFill>
              <a:srgbClr val="FFFF00"/>
            </a:solidFill>
            <a:miter lim="800000"/>
            <a:headEnd/>
            <a:tailEnd/>
          </a:ln>
        </p:spPr>
        <p:txBody>
          <a:bodyPr/>
          <a:lstStyle/>
          <a:p>
            <a:pPr marL="0" indent="465138" algn="just" eaLnBrk="1" hangingPunct="1">
              <a:buFontTx/>
              <a:buNone/>
            </a:pPr>
            <a:endParaRPr lang="en-US" altLang="en-US" b="1"/>
          </a:p>
          <a:p>
            <a:pPr marL="0" indent="465138" algn="just" eaLnBrk="1" hangingPunct="1">
              <a:buFontTx/>
              <a:buNone/>
            </a:pPr>
            <a:r>
              <a:rPr lang="en-US" altLang="en-US" b="1"/>
              <a:t>5/ BẢN CHẤT VÀ HiỆN TƯỢNG</a:t>
            </a:r>
            <a:endParaRPr lang="en-US" altLang="en-US"/>
          </a:p>
          <a:p>
            <a:pPr marL="0" indent="465138" algn="just" eaLnBrk="1" hangingPunct="1">
              <a:buFontTx/>
              <a:buNone/>
            </a:pPr>
            <a:r>
              <a:rPr lang="en-US" altLang="en-US" b="1">
                <a:solidFill>
                  <a:srgbClr val="00FF00"/>
                </a:solidFill>
              </a:rPr>
              <a:t>1/ KHÁI NiỆM:</a:t>
            </a:r>
            <a:r>
              <a:rPr lang="en-US" altLang="en-US"/>
              <a:t> </a:t>
            </a:r>
          </a:p>
          <a:p>
            <a:pPr marL="0" indent="465138" algn="just" eaLnBrk="1" hangingPunct="1">
              <a:buFontTx/>
              <a:buNone/>
            </a:pPr>
            <a:r>
              <a:rPr lang="en-US" altLang="en-US"/>
              <a:t>	Phạm trù bản chất dùng để chỉ </a:t>
            </a:r>
            <a:r>
              <a:rPr lang="en-US" altLang="en-US" u="sng"/>
              <a:t>sự tổng hợp </a:t>
            </a:r>
            <a:r>
              <a:rPr lang="en-US" altLang="en-US"/>
              <a:t>tất cả những mặt, những mối liên hệ tất nhiên, tương đối ổn định ở bên trong, quy định sự vận động phát triển của sự vật, hiện tượng  đó. </a:t>
            </a:r>
          </a:p>
          <a:p>
            <a:pPr marL="0" indent="465138" algn="just" eaLnBrk="1" hangingPunct="1">
              <a:buFontTx/>
              <a:buNone/>
            </a:pPr>
            <a:r>
              <a:rPr lang="en-US" altLang="en-US">
                <a:solidFill>
                  <a:srgbClr val="00FF00"/>
                </a:solidFill>
              </a:rPr>
              <a:t>	</a:t>
            </a:r>
            <a:r>
              <a:rPr lang="en-US" altLang="en-US"/>
              <a:t> </a:t>
            </a:r>
          </a:p>
          <a:p>
            <a:pPr marL="0" indent="465138" algn="just" eaLnBrk="1" hangingPunct="1">
              <a:buFontTx/>
              <a:buNone/>
            </a:pPr>
            <a:r>
              <a:rPr lang="en-US" altLang="en-US">
                <a:solidFill>
                  <a:srgbClr val="00FF00"/>
                </a:solidFill>
              </a:rPr>
              <a:t>	Phạm trù hiện tượng dùng để chỉ sự biểu hiện của những mặt, những mối liên hệ đó trong những điều kiện xác định.</a:t>
            </a:r>
          </a:p>
          <a:p>
            <a:pPr marL="0" indent="465138" algn="just" eaLnBrk="1" hangingPunct="1">
              <a:buFontTx/>
              <a:buNone/>
            </a:pPr>
            <a:r>
              <a:rPr lang="en-US" altLang="en-US">
                <a:solidFill>
                  <a:srgbClr val="00FF00"/>
                </a:solidFill>
              </a:rPr>
              <a:t>	</a:t>
            </a:r>
          </a:p>
          <a:p>
            <a:pPr marL="0" indent="465138" algn="just" eaLnBrk="1" hangingPunct="1">
              <a:buFontTx/>
              <a:buNone/>
            </a:pPr>
            <a:r>
              <a:rPr lang="en-US" altLang="en-US"/>
              <a:t>			</a:t>
            </a:r>
            <a:r>
              <a:rPr lang="en-US" altLang="en-US" sz="6000"/>
              <a:t>					</a:t>
            </a:r>
          </a:p>
        </p:txBody>
      </p:sp>
    </p:spTree>
    <p:extLst>
      <p:ext uri="{BB962C8B-B14F-4D97-AF65-F5344CB8AC3E}">
        <p14:creationId xmlns:p14="http://schemas.microsoft.com/office/powerpoint/2010/main" val="8654437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2994">
                                            <p:txEl>
                                              <p:pRg st="1" end="1"/>
                                            </p:txEl>
                                          </p:spTgt>
                                        </p:tgtEl>
                                        <p:attrNameLst>
                                          <p:attrName>style.visibility</p:attrName>
                                        </p:attrNameLst>
                                      </p:cBhvr>
                                      <p:to>
                                        <p:strVal val="visible"/>
                                      </p:to>
                                    </p:set>
                                    <p:anim calcmode="lin" valueType="num">
                                      <p:cBhvr additive="base">
                                        <p:cTn id="7" dur="500" fill="hold"/>
                                        <p:tgtEl>
                                          <p:spTgt spid="21299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29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2994">
                                            <p:txEl>
                                              <p:pRg st="2" end="2"/>
                                            </p:txEl>
                                          </p:spTgt>
                                        </p:tgtEl>
                                        <p:attrNameLst>
                                          <p:attrName>style.visibility</p:attrName>
                                        </p:attrNameLst>
                                      </p:cBhvr>
                                      <p:to>
                                        <p:strVal val="visible"/>
                                      </p:to>
                                    </p:set>
                                    <p:anim calcmode="lin" valueType="num">
                                      <p:cBhvr additive="base">
                                        <p:cTn id="13" dur="500" fill="hold"/>
                                        <p:tgtEl>
                                          <p:spTgt spid="21299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299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2994">
                                            <p:txEl>
                                              <p:pRg st="3" end="3"/>
                                            </p:txEl>
                                          </p:spTgt>
                                        </p:tgtEl>
                                        <p:attrNameLst>
                                          <p:attrName>style.visibility</p:attrName>
                                        </p:attrNameLst>
                                      </p:cBhvr>
                                      <p:to>
                                        <p:strVal val="visible"/>
                                      </p:to>
                                    </p:set>
                                    <p:anim calcmode="lin" valueType="num">
                                      <p:cBhvr additive="base">
                                        <p:cTn id="19" dur="500" fill="hold"/>
                                        <p:tgtEl>
                                          <p:spTgt spid="21299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299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2994">
                                            <p:txEl>
                                              <p:pRg st="5" end="5"/>
                                            </p:txEl>
                                          </p:spTgt>
                                        </p:tgtEl>
                                        <p:attrNameLst>
                                          <p:attrName>style.visibility</p:attrName>
                                        </p:attrNameLst>
                                      </p:cBhvr>
                                      <p:to>
                                        <p:strVal val="visible"/>
                                      </p:to>
                                    </p:set>
                                    <p:anim calcmode="lin" valueType="num">
                                      <p:cBhvr additive="base">
                                        <p:cTn id="25" dur="500" fill="hold"/>
                                        <p:tgtEl>
                                          <p:spTgt spid="21299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299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4" grpId="0" build="p"/>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body" idx="1"/>
          </p:nvPr>
        </p:nvSpPr>
        <p:spPr>
          <a:xfrm>
            <a:off x="0" y="0"/>
            <a:ext cx="9144000" cy="3429000"/>
          </a:xfrm>
          <a:noFill/>
          <a:ln w="38100">
            <a:solidFill>
              <a:schemeClr val="tx1"/>
            </a:solidFill>
            <a:miter lim="800000"/>
            <a:headEnd/>
            <a:tailEnd/>
          </a:ln>
        </p:spPr>
        <p:txBody>
          <a:bodyPr/>
          <a:lstStyle/>
          <a:p>
            <a:pPr marL="6350" indent="458788" algn="just" eaLnBrk="1" hangingPunct="1">
              <a:buFontTx/>
              <a:buNone/>
            </a:pPr>
            <a:r>
              <a:rPr lang="en-US" altLang="en-US" b="1"/>
              <a:t>b/ QUAN HỆ GiỮA BẢN CHẤT VÀ HiỆN TƯỢNG</a:t>
            </a:r>
          </a:p>
          <a:p>
            <a:pPr marL="6350" indent="458788" algn="just" eaLnBrk="1" hangingPunct="1">
              <a:buFontTx/>
              <a:buNone/>
            </a:pPr>
            <a:r>
              <a:rPr lang="en-US" altLang="en-US" b="1"/>
              <a:t>Sự thống nhất giữa bản chất và hiện tượng.</a:t>
            </a:r>
            <a:r>
              <a:rPr lang="en-US" altLang="en-US"/>
              <a:t> </a:t>
            </a:r>
          </a:p>
          <a:p>
            <a:pPr marL="6350" indent="458788" algn="just" eaLnBrk="1" hangingPunct="1">
              <a:buFontTx/>
              <a:buNone/>
            </a:pPr>
            <a:r>
              <a:rPr lang="en-US" altLang="en-US"/>
              <a:t>+ </a:t>
            </a:r>
            <a:r>
              <a:rPr lang="en-US" altLang="en-US">
                <a:solidFill>
                  <a:srgbClr val="00FF00"/>
                </a:solidFill>
              </a:rPr>
              <a:t>Bản chất bộc lộ qua hiện tượng còn hiện tượng bao giờ cũng là biểu hiện của bản chất </a:t>
            </a:r>
            <a:r>
              <a:rPr lang="en-US" altLang="en-US" u="sng">
                <a:solidFill>
                  <a:srgbClr val="00FF00"/>
                </a:solidFill>
              </a:rPr>
              <a:t>ở mức độ nhất định.</a:t>
            </a:r>
          </a:p>
          <a:p>
            <a:pPr marL="6350" indent="458788" algn="just" eaLnBrk="1" hangingPunct="1">
              <a:buFontTx/>
              <a:buNone/>
            </a:pPr>
            <a:endParaRPr lang="en-US" altLang="en-US">
              <a:solidFill>
                <a:srgbClr val="00FF00"/>
              </a:solidFill>
            </a:endParaRPr>
          </a:p>
        </p:txBody>
      </p:sp>
      <p:pic>
        <p:nvPicPr>
          <p:cNvPr id="71684" name="Picture 4" descr="See full size imag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05200"/>
            <a:ext cx="3352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6" descr="{img_a}">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3350" y="2819400"/>
            <a:ext cx="26606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8" name="Picture 8" descr="http://www.anhp.vn/HTML/Data/resources/Original/Image/2009/8/12/2009812144750_bangoai.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4171950"/>
            <a:ext cx="35814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42044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9138">
                                            <p:txEl>
                                              <p:pRg st="0" end="0"/>
                                            </p:txEl>
                                          </p:spTgt>
                                        </p:tgtEl>
                                        <p:attrNameLst>
                                          <p:attrName>style.visibility</p:attrName>
                                        </p:attrNameLst>
                                      </p:cBhvr>
                                      <p:to>
                                        <p:strVal val="visible"/>
                                      </p:to>
                                    </p:set>
                                    <p:anim calcmode="lin" valueType="num">
                                      <p:cBhvr additive="base">
                                        <p:cTn id="7" dur="500" fill="hold"/>
                                        <p:tgtEl>
                                          <p:spTgt spid="21913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91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9138">
                                            <p:txEl>
                                              <p:pRg st="1" end="1"/>
                                            </p:txEl>
                                          </p:spTgt>
                                        </p:tgtEl>
                                        <p:attrNameLst>
                                          <p:attrName>style.visibility</p:attrName>
                                        </p:attrNameLst>
                                      </p:cBhvr>
                                      <p:to>
                                        <p:strVal val="visible"/>
                                      </p:to>
                                    </p:set>
                                    <p:anim calcmode="lin" valueType="num">
                                      <p:cBhvr additive="base">
                                        <p:cTn id="13" dur="500" fill="hold"/>
                                        <p:tgtEl>
                                          <p:spTgt spid="21913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91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9138">
                                            <p:txEl>
                                              <p:pRg st="2" end="2"/>
                                            </p:txEl>
                                          </p:spTgt>
                                        </p:tgtEl>
                                        <p:attrNameLst>
                                          <p:attrName>style.visibility</p:attrName>
                                        </p:attrNameLst>
                                      </p:cBhvr>
                                      <p:to>
                                        <p:strVal val="visible"/>
                                      </p:to>
                                    </p:set>
                                    <p:anim calcmode="lin" valueType="num">
                                      <p:cBhvr additive="base">
                                        <p:cTn id="19" dur="500" fill="hold"/>
                                        <p:tgtEl>
                                          <p:spTgt spid="21913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913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71684"/>
                                        </p:tgtEl>
                                        <p:attrNameLst>
                                          <p:attrName>style.visibility</p:attrName>
                                        </p:attrNameLst>
                                      </p:cBhvr>
                                      <p:to>
                                        <p:strVal val="visible"/>
                                      </p:to>
                                    </p:set>
                                    <p:animEffect transition="in" filter="wipe(down)">
                                      <p:cBhvr>
                                        <p:cTn id="25" dur="500"/>
                                        <p:tgtEl>
                                          <p:spTgt spid="71684"/>
                                        </p:tgtEl>
                                      </p:cBhvr>
                                    </p:animEffect>
                                  </p:childTnLst>
                                </p:cTn>
                              </p:par>
                              <p:par>
                                <p:cTn id="26" presetID="22" presetClass="entr" presetSubtype="4" fill="hold" nodeType="withEffect">
                                  <p:stCondLst>
                                    <p:cond delay="0"/>
                                  </p:stCondLst>
                                  <p:childTnLst>
                                    <p:set>
                                      <p:cBhvr>
                                        <p:cTn id="27" dur="1" fill="hold">
                                          <p:stCondLst>
                                            <p:cond delay="0"/>
                                          </p:stCondLst>
                                        </p:cTn>
                                        <p:tgtEl>
                                          <p:spTgt spid="71688"/>
                                        </p:tgtEl>
                                        <p:attrNameLst>
                                          <p:attrName>style.visibility</p:attrName>
                                        </p:attrNameLst>
                                      </p:cBhvr>
                                      <p:to>
                                        <p:strVal val="visible"/>
                                      </p:to>
                                    </p:set>
                                    <p:animEffect transition="in" filter="wipe(down)">
                                      <p:cBhvr>
                                        <p:cTn id="28" dur="500"/>
                                        <p:tgtEl>
                                          <p:spTgt spid="71688"/>
                                        </p:tgtEl>
                                      </p:cBhvr>
                                    </p:animEffect>
                                  </p:childTnLst>
                                </p:cTn>
                              </p:par>
                              <p:par>
                                <p:cTn id="29" presetID="22" presetClass="entr" presetSubtype="4" fill="hold" nodeType="withEffect">
                                  <p:stCondLst>
                                    <p:cond delay="0"/>
                                  </p:stCondLst>
                                  <p:childTnLst>
                                    <p:set>
                                      <p:cBhvr>
                                        <p:cTn id="30" dur="1" fill="hold">
                                          <p:stCondLst>
                                            <p:cond delay="0"/>
                                          </p:stCondLst>
                                        </p:cTn>
                                        <p:tgtEl>
                                          <p:spTgt spid="71686"/>
                                        </p:tgtEl>
                                        <p:attrNameLst>
                                          <p:attrName>style.visibility</p:attrName>
                                        </p:attrNameLst>
                                      </p:cBhvr>
                                      <p:to>
                                        <p:strVal val="visible"/>
                                      </p:to>
                                    </p:set>
                                    <p:animEffect transition="in" filter="wipe(down)">
                                      <p:cBhvr>
                                        <p:cTn id="31" dur="500"/>
                                        <p:tgtEl>
                                          <p:spTgt spid="71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8"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subTitle" idx="1"/>
          </p:nvPr>
        </p:nvSpPr>
        <p:spPr>
          <a:xfrm>
            <a:off x="0" y="0"/>
            <a:ext cx="9144000" cy="2057400"/>
          </a:xfrm>
          <a:ln w="38100">
            <a:solidFill>
              <a:schemeClr val="tx1"/>
            </a:solidFill>
            <a:miter lim="800000"/>
            <a:headEnd/>
            <a:tailEnd/>
          </a:ln>
        </p:spPr>
        <p:txBody>
          <a:bodyPr/>
          <a:lstStyle/>
          <a:p>
            <a:pPr algn="just" eaLnBrk="1" hangingPunct="1"/>
            <a:r>
              <a:rPr lang="en-US" altLang="en-US">
                <a:solidFill>
                  <a:srgbClr val="00FF00"/>
                </a:solidFill>
              </a:rPr>
              <a:t>+ </a:t>
            </a:r>
            <a:r>
              <a:rPr lang="en-US" altLang="en-US"/>
              <a:t>Sự phù hợp giữa bản chất và hiện tượng. Bản chất khác nhau ,hiện tượng khác nhau. Bản chất thay đổi, hiện tượng thay đổi. Bản chất biến mất, hiện tượng biến mất.</a:t>
            </a:r>
          </a:p>
          <a:p>
            <a:pPr eaLnBrk="1" hangingPunct="1"/>
            <a:endParaRPr lang="en-US" altLang="en-US"/>
          </a:p>
        </p:txBody>
      </p:sp>
      <p:pic>
        <p:nvPicPr>
          <p:cNvPr id="78851" name="Picture 2" descr="http://www.tuoitre.com.vn/Tianyon/ImageView.aspx?ImageID=1615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62400"/>
            <a:ext cx="38576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4" descr="http://nhansuvietnam.vn/news_pictures/2/wpfjt12376216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122488"/>
            <a:ext cx="3276600"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6" descr="http://www.tienphong.vn/Tianyon/ImageView.aspx?ThumbnailID=1535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4000500"/>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6055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body" idx="1"/>
          </p:nvPr>
        </p:nvSpPr>
        <p:spPr>
          <a:xfrm>
            <a:off x="0" y="0"/>
            <a:ext cx="9144000" cy="6858000"/>
          </a:xfrm>
          <a:noFill/>
          <a:ln w="38100">
            <a:solidFill>
              <a:schemeClr val="tx1"/>
            </a:solidFill>
            <a:miter lim="800000"/>
            <a:headEnd/>
            <a:tailEnd/>
          </a:ln>
        </p:spPr>
        <p:txBody>
          <a:bodyPr/>
          <a:lstStyle/>
          <a:p>
            <a:pPr marL="0" indent="465138" algn="just" eaLnBrk="1" hangingPunct="1">
              <a:buFontTx/>
              <a:buNone/>
            </a:pPr>
            <a:endParaRPr lang="en-US" altLang="en-US" b="1"/>
          </a:p>
          <a:p>
            <a:pPr marL="0" indent="465138" algn="just" eaLnBrk="1" hangingPunct="1">
              <a:buFontTx/>
              <a:buNone/>
            </a:pPr>
            <a:r>
              <a:rPr lang="en-US" altLang="en-US" b="1"/>
              <a:t>Sự mâu thuẫn giữa bản chất và hiện tượng. </a:t>
            </a:r>
          </a:p>
          <a:p>
            <a:pPr marL="0" indent="465138" algn="just" eaLnBrk="1" hangingPunct="1">
              <a:buFontTx/>
              <a:buNone/>
            </a:pPr>
            <a:r>
              <a:rPr lang="en-US" altLang="en-US" b="1"/>
              <a:t>+</a:t>
            </a:r>
            <a:r>
              <a:rPr lang="en-US" altLang="en-US">
                <a:solidFill>
                  <a:srgbClr val="FFFF00"/>
                </a:solidFill>
              </a:rPr>
              <a:t> </a:t>
            </a:r>
            <a:r>
              <a:rPr lang="en-US" altLang="en-US">
                <a:solidFill>
                  <a:srgbClr val="00FF00"/>
                </a:solidFill>
              </a:rPr>
              <a:t>Hiện tượng phong phú hơn bản chất còn bản chất thì sâu sắc hơn hiện tượng.</a:t>
            </a:r>
          </a:p>
          <a:p>
            <a:pPr marL="0" indent="465138" algn="just" eaLnBrk="1" hangingPunct="1">
              <a:buFontTx/>
              <a:buNone/>
            </a:pPr>
            <a:r>
              <a:rPr lang="en-US" altLang="en-US" b="1"/>
              <a:t>+</a:t>
            </a:r>
            <a:r>
              <a:rPr lang="en-US" altLang="en-US">
                <a:solidFill>
                  <a:srgbClr val="FFFF00"/>
                </a:solidFill>
              </a:rPr>
              <a:t> Bản chất là mặt bên trong, hiện tượng là biểu hiện bản chất đó ra bên ngoài nhiều khi xuyên tạc bản chất.</a:t>
            </a:r>
          </a:p>
          <a:p>
            <a:pPr marL="0" indent="465138" algn="just" eaLnBrk="1" hangingPunct="1">
              <a:buFontTx/>
              <a:buNone/>
            </a:pPr>
            <a:r>
              <a:rPr lang="en-US" altLang="en-US" b="1"/>
              <a:t>+</a:t>
            </a:r>
            <a:r>
              <a:rPr lang="en-US" altLang="en-US">
                <a:solidFill>
                  <a:srgbClr val="FFFF00"/>
                </a:solidFill>
              </a:rPr>
              <a:t> </a:t>
            </a:r>
            <a:r>
              <a:rPr lang="en-US" altLang="en-US"/>
              <a:t>Bản chất tương đối ổn định, còn hiện tượng biến đổi nhanh so với bản chất. Hiện tượng có thể thay đổi ngay nhưng bản chất phải có thời gian mới thay đổi được.</a:t>
            </a:r>
          </a:p>
          <a:p>
            <a:pPr marL="0" indent="465138" algn="just" eaLnBrk="1" hangingPunct="1">
              <a:buFontTx/>
              <a:buNone/>
            </a:pPr>
            <a:endParaRPr lang="en-US" altLang="en-US" sz="3600">
              <a:solidFill>
                <a:srgbClr val="66FF33"/>
              </a:solidFill>
            </a:endParaRPr>
          </a:p>
          <a:p>
            <a:pPr marL="0" indent="465138" eaLnBrk="1" hangingPunct="1">
              <a:buFontTx/>
              <a:buNone/>
            </a:pPr>
            <a:r>
              <a:rPr lang="en-US" altLang="en-US" sz="3600" i="1"/>
              <a:t>							</a:t>
            </a:r>
          </a:p>
        </p:txBody>
      </p:sp>
    </p:spTree>
    <p:extLst>
      <p:ext uri="{BB962C8B-B14F-4D97-AF65-F5344CB8AC3E}">
        <p14:creationId xmlns:p14="http://schemas.microsoft.com/office/powerpoint/2010/main" val="7995364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1186">
                                            <p:txEl>
                                              <p:pRg st="1" end="1"/>
                                            </p:txEl>
                                          </p:spTgt>
                                        </p:tgtEl>
                                        <p:attrNameLst>
                                          <p:attrName>style.visibility</p:attrName>
                                        </p:attrNameLst>
                                      </p:cBhvr>
                                      <p:to>
                                        <p:strVal val="visible"/>
                                      </p:to>
                                    </p:set>
                                    <p:anim calcmode="lin" valueType="num">
                                      <p:cBhvr additive="base">
                                        <p:cTn id="7" dur="500" fill="hold"/>
                                        <p:tgtEl>
                                          <p:spTgt spid="221186">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2118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21186">
                                            <p:txEl>
                                              <p:pRg st="2" end="2"/>
                                            </p:txEl>
                                          </p:spTgt>
                                        </p:tgtEl>
                                        <p:attrNameLst>
                                          <p:attrName>style.visibility</p:attrName>
                                        </p:attrNameLst>
                                      </p:cBhvr>
                                      <p:to>
                                        <p:strVal val="visible"/>
                                      </p:to>
                                    </p:set>
                                    <p:anim calcmode="lin" valueType="num">
                                      <p:cBhvr additive="base">
                                        <p:cTn id="13" dur="500" fill="hold"/>
                                        <p:tgtEl>
                                          <p:spTgt spid="221186">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2118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21186">
                                            <p:txEl>
                                              <p:pRg st="3" end="3"/>
                                            </p:txEl>
                                          </p:spTgt>
                                        </p:tgtEl>
                                        <p:attrNameLst>
                                          <p:attrName>style.visibility</p:attrName>
                                        </p:attrNameLst>
                                      </p:cBhvr>
                                      <p:to>
                                        <p:strVal val="visible"/>
                                      </p:to>
                                    </p:set>
                                    <p:anim calcmode="lin" valueType="num">
                                      <p:cBhvr additive="base">
                                        <p:cTn id="19" dur="500" fill="hold"/>
                                        <p:tgtEl>
                                          <p:spTgt spid="221186">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2118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21186">
                                            <p:txEl>
                                              <p:pRg st="4" end="4"/>
                                            </p:txEl>
                                          </p:spTgt>
                                        </p:tgtEl>
                                        <p:attrNameLst>
                                          <p:attrName>style.visibility</p:attrName>
                                        </p:attrNameLst>
                                      </p:cBhvr>
                                      <p:to>
                                        <p:strVal val="visible"/>
                                      </p:to>
                                    </p:set>
                                    <p:anim calcmode="lin" valueType="num">
                                      <p:cBhvr additive="base">
                                        <p:cTn id="25" dur="500" fill="hold"/>
                                        <p:tgtEl>
                                          <p:spTgt spid="221186">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2118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6"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body" idx="1"/>
          </p:nvPr>
        </p:nvSpPr>
        <p:spPr>
          <a:xfrm>
            <a:off x="0" y="0"/>
            <a:ext cx="9144000" cy="6858000"/>
          </a:xfrm>
          <a:noFill/>
          <a:ln w="38100">
            <a:solidFill>
              <a:srgbClr val="FFFFFF"/>
            </a:solidFill>
            <a:miter lim="800000"/>
            <a:headEnd/>
            <a:tailEnd/>
          </a:ln>
        </p:spPr>
        <p:txBody>
          <a:bodyPr/>
          <a:lstStyle/>
          <a:p>
            <a:pPr eaLnBrk="1" hangingPunct="1"/>
            <a:r>
              <a:rPr lang="en-US" altLang="en-US" sz="2800" b="1"/>
              <a:t>QUAN HỆ GiỮA BẢN CHẤT </a:t>
            </a:r>
          </a:p>
          <a:p>
            <a:pPr eaLnBrk="1" hangingPunct="1">
              <a:buFontTx/>
              <a:buNone/>
            </a:pPr>
            <a:r>
              <a:rPr lang="en-US" altLang="en-US" sz="2800" b="1"/>
              <a:t>		VÀ HiỆN TƯỢNG</a:t>
            </a:r>
          </a:p>
        </p:txBody>
      </p:sp>
      <p:sp>
        <p:nvSpPr>
          <p:cNvPr id="80899" name="Oval 3"/>
          <p:cNvSpPr>
            <a:spLocks noChangeArrowheads="1"/>
          </p:cNvSpPr>
          <p:nvPr/>
        </p:nvSpPr>
        <p:spPr bwMode="auto">
          <a:xfrm>
            <a:off x="3124200" y="1773238"/>
            <a:ext cx="3463925" cy="3095625"/>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200" b="1"/>
              <a:t>BẢN CHẤT</a:t>
            </a:r>
          </a:p>
          <a:p>
            <a:pPr algn="ctr" eaLnBrk="1" hangingPunct="1"/>
            <a:r>
              <a:rPr lang="en-US" altLang="en-US" sz="2400" b="1"/>
              <a:t>+Cái ẩn dấu bên trong</a:t>
            </a:r>
          </a:p>
          <a:p>
            <a:pPr algn="ctr" eaLnBrk="1" hangingPunct="1"/>
            <a:r>
              <a:rPr lang="en-US" altLang="en-US" sz="2400" b="1"/>
              <a:t>+ Mang tính ổn định</a:t>
            </a:r>
          </a:p>
          <a:p>
            <a:pPr algn="ctr" eaLnBrk="1" hangingPunct="1"/>
            <a:r>
              <a:rPr lang="en-US" altLang="en-US" sz="2400" b="1"/>
              <a:t>+ Quyết định sự tồn tại</a:t>
            </a:r>
          </a:p>
          <a:p>
            <a:pPr algn="ctr" eaLnBrk="1" hangingPunct="1"/>
            <a:r>
              <a:rPr lang="en-US" altLang="en-US" sz="2400" b="1"/>
              <a:t>và phát triển của </a:t>
            </a:r>
          </a:p>
          <a:p>
            <a:pPr algn="ctr" eaLnBrk="1" hangingPunct="1"/>
            <a:r>
              <a:rPr lang="en-US" altLang="en-US" sz="2400" b="1"/>
              <a:t>SV/ HT</a:t>
            </a:r>
          </a:p>
        </p:txBody>
      </p:sp>
      <p:sp>
        <p:nvSpPr>
          <p:cNvPr id="223236" name="Oval 4"/>
          <p:cNvSpPr>
            <a:spLocks noChangeArrowheads="1"/>
          </p:cNvSpPr>
          <p:nvPr/>
        </p:nvSpPr>
        <p:spPr bwMode="auto">
          <a:xfrm>
            <a:off x="3124200" y="1752600"/>
            <a:ext cx="3505200" cy="3116263"/>
          </a:xfrm>
          <a:prstGeom prst="ellipse">
            <a:avLst/>
          </a:prstGeom>
          <a:solidFill>
            <a:srgbClr val="00FF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3200" b="1">
              <a:solidFill>
                <a:schemeClr val="accent2"/>
              </a:solidFill>
            </a:endParaRPr>
          </a:p>
          <a:p>
            <a:pPr algn="ctr" eaLnBrk="1" hangingPunct="1"/>
            <a:r>
              <a:rPr lang="en-US" altLang="en-US" sz="2800" b="1">
                <a:solidFill>
                  <a:srgbClr val="FFFF00"/>
                </a:solidFill>
              </a:rPr>
              <a:t>HiỆN TƯỢNG</a:t>
            </a:r>
          </a:p>
          <a:p>
            <a:pPr algn="ctr" eaLnBrk="1" hangingPunct="1"/>
            <a:r>
              <a:rPr lang="en-US" altLang="en-US" sz="2800" b="1">
                <a:solidFill>
                  <a:srgbClr val="060302"/>
                </a:solidFill>
              </a:rPr>
              <a:t>Được biểu hiện </a:t>
            </a:r>
          </a:p>
          <a:p>
            <a:pPr algn="ctr" eaLnBrk="1" hangingPunct="1"/>
            <a:r>
              <a:rPr lang="en-US" altLang="en-US" sz="2800" b="1">
                <a:solidFill>
                  <a:srgbClr val="060302"/>
                </a:solidFill>
              </a:rPr>
              <a:t>với nhiều vẻ</a:t>
            </a:r>
          </a:p>
          <a:p>
            <a:pPr algn="ctr" eaLnBrk="1" hangingPunct="1"/>
            <a:r>
              <a:rPr lang="en-US" altLang="en-US" sz="2800" b="1">
                <a:solidFill>
                  <a:srgbClr val="060302"/>
                </a:solidFill>
              </a:rPr>
              <a:t>đa dạng, </a:t>
            </a:r>
          </a:p>
          <a:p>
            <a:pPr algn="ctr" eaLnBrk="1" hangingPunct="1"/>
            <a:r>
              <a:rPr lang="en-US" altLang="en-US" sz="2800" b="1">
                <a:solidFill>
                  <a:srgbClr val="060302"/>
                </a:solidFill>
              </a:rPr>
              <a:t>phong phú</a:t>
            </a:r>
          </a:p>
          <a:p>
            <a:pPr algn="ctr" eaLnBrk="1" hangingPunct="1"/>
            <a:endParaRPr lang="en-US" altLang="en-US" sz="2800" b="1">
              <a:solidFill>
                <a:srgbClr val="060302"/>
              </a:solidFill>
            </a:endParaRPr>
          </a:p>
        </p:txBody>
      </p:sp>
      <p:sp>
        <p:nvSpPr>
          <p:cNvPr id="223237" name="Oval 5"/>
          <p:cNvSpPr>
            <a:spLocks noChangeArrowheads="1"/>
          </p:cNvSpPr>
          <p:nvPr/>
        </p:nvSpPr>
        <p:spPr bwMode="auto">
          <a:xfrm>
            <a:off x="3124200" y="1752600"/>
            <a:ext cx="3505200" cy="3103563"/>
          </a:xfrm>
          <a:prstGeom prst="ellipse">
            <a:avLst/>
          </a:prstGeom>
          <a:solidFill>
            <a:srgbClr val="3333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200" b="1">
                <a:solidFill>
                  <a:srgbClr val="060302"/>
                </a:solidFill>
              </a:rPr>
              <a:t>HiỆN TƯỢNG</a:t>
            </a:r>
          </a:p>
          <a:p>
            <a:pPr algn="ctr" eaLnBrk="1" hangingPunct="1"/>
            <a:r>
              <a:rPr lang="en-US" altLang="en-US" sz="2800" b="1"/>
              <a:t>Cái</a:t>
            </a:r>
          </a:p>
          <a:p>
            <a:pPr algn="ctr" eaLnBrk="1" hangingPunct="1"/>
            <a:r>
              <a:rPr lang="en-US" altLang="en-US" sz="2800" b="1"/>
              <a:t>thường xuyên</a:t>
            </a:r>
          </a:p>
          <a:p>
            <a:pPr algn="ctr" eaLnBrk="1" hangingPunct="1"/>
            <a:r>
              <a:rPr lang="en-US" altLang="en-US" sz="2800" b="1"/>
              <a:t>biến đổi</a:t>
            </a:r>
          </a:p>
        </p:txBody>
      </p:sp>
      <p:sp>
        <p:nvSpPr>
          <p:cNvPr id="223238" name="Oval 6"/>
          <p:cNvSpPr>
            <a:spLocks noChangeArrowheads="1"/>
          </p:cNvSpPr>
          <p:nvPr/>
        </p:nvSpPr>
        <p:spPr bwMode="auto">
          <a:xfrm>
            <a:off x="3124200" y="1752600"/>
            <a:ext cx="3536950" cy="3095625"/>
          </a:xfrm>
          <a:prstGeom prst="ellipse">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200" b="1">
                <a:solidFill>
                  <a:srgbClr val="FF0000"/>
                </a:solidFill>
              </a:rPr>
              <a:t>HiỆN TƯỢNG</a:t>
            </a:r>
          </a:p>
          <a:p>
            <a:pPr algn="ctr" eaLnBrk="1" hangingPunct="1"/>
            <a:r>
              <a:rPr lang="en-US" altLang="en-US" sz="3200" b="1">
                <a:solidFill>
                  <a:srgbClr val="060302"/>
                </a:solidFill>
              </a:rPr>
              <a:t>Cái biểu hiện </a:t>
            </a:r>
          </a:p>
          <a:p>
            <a:pPr algn="ctr" eaLnBrk="1" hangingPunct="1"/>
            <a:r>
              <a:rPr lang="en-US" altLang="en-US" sz="3200" b="1">
                <a:solidFill>
                  <a:srgbClr val="060302"/>
                </a:solidFill>
              </a:rPr>
              <a:t>ra </a:t>
            </a:r>
          </a:p>
          <a:p>
            <a:pPr algn="ctr" eaLnBrk="1" hangingPunct="1"/>
            <a:r>
              <a:rPr lang="en-US" altLang="en-US" sz="3200" b="1">
                <a:solidFill>
                  <a:srgbClr val="060302"/>
                </a:solidFill>
              </a:rPr>
              <a:t>bên ngoài</a:t>
            </a:r>
          </a:p>
        </p:txBody>
      </p:sp>
      <p:pic>
        <p:nvPicPr>
          <p:cNvPr id="223239" name="Bien goi tinh anh - Dong Nghi.mp3">
            <a:hlinkClick r:id="" action="ppaction://media"/>
          </p:cNvPr>
          <p:cNvPicPr>
            <a:picLocks noRot="1" noChangeAspect="1" noChangeArrowheads="1"/>
          </p:cNvPicPr>
          <p:nvPr>
            <a:audioFile r:link="rId1"/>
          </p:nvPr>
        </p:nvPicPr>
        <p:blipFill>
          <a:blip r:embed="rId4">
            <a:extLst>
              <a:ext uri="{28A0092B-C50C-407E-A947-70E740481C1C}">
                <a14:useLocalDpi xmlns:a14="http://schemas.microsoft.com/office/drawing/2010/main" val="0"/>
              </a:ext>
            </a:extLst>
          </a:blip>
          <a:srcRect/>
          <a:stretch>
            <a:fillRect/>
          </a:stretch>
        </p:blipFill>
        <p:spPr bwMode="auto">
          <a:xfrm>
            <a:off x="8839200" y="6553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45974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path" presetSubtype="0" accel="50000" decel="50000" fill="hold" grpId="0" nodeType="clickEffect">
                                  <p:stCondLst>
                                    <p:cond delay="0"/>
                                  </p:stCondLst>
                                  <p:childTnLst>
                                    <p:animMotion origin="layout" path="M 0.0 0.0  L 0.25 0.33333  E" pathEditMode="relative" ptsTypes="">
                                      <p:cBhvr>
                                        <p:cTn id="6" dur="2000" fill="hold"/>
                                        <p:tgtEl>
                                          <p:spTgt spid="223238"/>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56" presetClass="path" presetSubtype="0" accel="50000" decel="50000" fill="hold" grpId="0" nodeType="clickEffect">
                                  <p:stCondLst>
                                    <p:cond delay="0"/>
                                  </p:stCondLst>
                                  <p:childTnLst>
                                    <p:animMotion origin="layout" path="M 0.0 0.0  L 0.25 -0.33333  E" pathEditMode="relative" ptsTypes="">
                                      <p:cBhvr>
                                        <p:cTn id="10" dur="2000" fill="hold"/>
                                        <p:tgtEl>
                                          <p:spTgt spid="223237"/>
                                        </p:tgtEl>
                                        <p:attrNameLst>
                                          <p:attrName>ppt_x</p:attrName>
                                          <p:attrName>ppt_y</p:attrName>
                                        </p:attrNameLst>
                                      </p:cBhvr>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path" presetSubtype="0" accel="50000" decel="50000" fill="hold" grpId="0" nodeType="clickEffect">
                                  <p:stCondLst>
                                    <p:cond delay="0"/>
                                  </p:stCondLst>
                                  <p:childTnLst>
                                    <p:animMotion origin="layout" path="M -0.12396 0.00023 L -0.37396 0.00023 " pathEditMode="relative" rAng="0" ptsTypes="AA">
                                      <p:cBhvr>
                                        <p:cTn id="14" dur="2000" fill="hold"/>
                                        <p:tgtEl>
                                          <p:spTgt spid="223236"/>
                                        </p:tgtEl>
                                        <p:attrNameLst>
                                          <p:attrName>ppt_x</p:attrName>
                                          <p:attrName>ppt_y</p:attrName>
                                        </p:attrNameLst>
                                      </p:cBhvr>
                                      <p:rCtr x="-12500" y="0"/>
                                    </p:animMotion>
                                  </p:childTnLst>
                                </p:cTn>
                              </p:par>
                            </p:childTnLst>
                          </p:cTn>
                        </p:par>
                        <p:par>
                          <p:cTn id="15" fill="hold" nodeType="afterGroup">
                            <p:stCondLst>
                              <p:cond delay="2000"/>
                            </p:stCondLst>
                            <p:childTnLst>
                              <p:par>
                                <p:cTn id="16" presetID="1" presetClass="mediacall" presetSubtype="0" fill="hold" nodeType="afterEffect">
                                  <p:stCondLst>
                                    <p:cond delay="0"/>
                                  </p:stCondLst>
                                  <p:childTnLst>
                                    <p:cmd type="call" cmd="playFrom(0.0)">
                                      <p:cBhvr>
                                        <p:cTn id="17" dur="1" fill="hold"/>
                                        <p:tgtEl>
                                          <p:spTgt spid="2232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8" fill="hold" display="0">
                  <p:stCondLst>
                    <p:cond delay="indefinite"/>
                  </p:stCondLst>
                  <p:endCondLst>
                    <p:cond evt="onPrev" delay="0">
                      <p:tgtEl>
                        <p:sldTgt/>
                      </p:tgtEl>
                    </p:cond>
                    <p:cond evt="onStopAudio" delay="0">
                      <p:tgtEl>
                        <p:sldTgt/>
                      </p:tgtEl>
                    </p:cond>
                  </p:endCondLst>
                </p:cTn>
                <p:tgtEl>
                  <p:spTgt spid="223239"/>
                </p:tgtEl>
              </p:cMediaNode>
            </p:audio>
          </p:childTnLst>
        </p:cTn>
      </p:par>
    </p:tnLst>
    <p:bldLst>
      <p:bldP spid="223236" grpId="0" animBg="1"/>
      <p:bldP spid="223237" grpId="0" animBg="1"/>
      <p:bldP spid="22323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body" idx="1"/>
          </p:nvPr>
        </p:nvSpPr>
        <p:spPr>
          <a:xfrm>
            <a:off x="0" y="0"/>
            <a:ext cx="9144000" cy="6858000"/>
          </a:xfrm>
          <a:ln w="38100">
            <a:solidFill>
              <a:schemeClr val="tx1"/>
            </a:solidFill>
            <a:miter lim="800000"/>
            <a:headEnd/>
            <a:tailEnd/>
          </a:ln>
        </p:spPr>
        <p:txBody>
          <a:bodyPr/>
          <a:lstStyle/>
          <a:p>
            <a:pPr eaLnBrk="1" hangingPunct="1">
              <a:buFontTx/>
              <a:buNone/>
            </a:pPr>
            <a:endParaRPr lang="en-US" altLang="en-US"/>
          </a:p>
        </p:txBody>
      </p:sp>
      <p:sp>
        <p:nvSpPr>
          <p:cNvPr id="225283" name="Rectangle 3"/>
          <p:cNvSpPr>
            <a:spLocks noChangeArrowheads="1"/>
          </p:cNvSpPr>
          <p:nvPr/>
        </p:nvSpPr>
        <p:spPr bwMode="auto">
          <a:xfrm>
            <a:off x="323850" y="260350"/>
            <a:ext cx="3743325" cy="561657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25284" name="Rectangle 4"/>
          <p:cNvSpPr>
            <a:spLocks noChangeArrowheads="1"/>
          </p:cNvSpPr>
          <p:nvPr/>
        </p:nvSpPr>
        <p:spPr bwMode="auto">
          <a:xfrm>
            <a:off x="5148263" y="260350"/>
            <a:ext cx="3743325" cy="561657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25285" name="Rectangle 5"/>
          <p:cNvSpPr>
            <a:spLocks noChangeArrowheads="1"/>
          </p:cNvSpPr>
          <p:nvPr/>
        </p:nvSpPr>
        <p:spPr bwMode="auto">
          <a:xfrm>
            <a:off x="323850" y="6021388"/>
            <a:ext cx="3743325" cy="647700"/>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FFFF00"/>
                </a:solidFill>
              </a:rPr>
              <a:t>NGHIÊN CỨU PHẠM TRÙ</a:t>
            </a:r>
          </a:p>
        </p:txBody>
      </p:sp>
      <p:sp>
        <p:nvSpPr>
          <p:cNvPr id="225286" name="Rectangle 6"/>
          <p:cNvSpPr>
            <a:spLocks noChangeArrowheads="1"/>
          </p:cNvSpPr>
          <p:nvPr/>
        </p:nvSpPr>
        <p:spPr bwMode="auto">
          <a:xfrm>
            <a:off x="5148263" y="6021388"/>
            <a:ext cx="3743325" cy="647700"/>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FFFF00"/>
                </a:solidFill>
              </a:rPr>
              <a:t>BÀI HỌC THỰC TiỄN</a:t>
            </a:r>
          </a:p>
        </p:txBody>
      </p:sp>
      <p:sp>
        <p:nvSpPr>
          <p:cNvPr id="225287" name="Rectangle 7"/>
          <p:cNvSpPr>
            <a:spLocks noChangeArrowheads="1"/>
          </p:cNvSpPr>
          <p:nvPr/>
        </p:nvSpPr>
        <p:spPr bwMode="auto">
          <a:xfrm>
            <a:off x="323850" y="3141663"/>
            <a:ext cx="3743325" cy="273685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chemeClr val="hlink"/>
              </a:buClr>
              <a:buSzPct val="80000"/>
              <a:buFont typeface="Wingdings" panose="05000000000000000000" pitchFamily="2" charset="2"/>
              <a:buNone/>
            </a:pPr>
            <a:r>
              <a:rPr lang="en-US" altLang="en-US" sz="2800" b="1">
                <a:solidFill>
                  <a:srgbClr val="060302"/>
                </a:solidFill>
              </a:rPr>
              <a:t>Bản chất quy định </a:t>
            </a:r>
          </a:p>
          <a:p>
            <a:pPr algn="ctr" eaLnBrk="1" hangingPunct="1">
              <a:spcBef>
                <a:spcPct val="20000"/>
              </a:spcBef>
              <a:buClr>
                <a:schemeClr val="hlink"/>
              </a:buClr>
              <a:buSzPct val="80000"/>
              <a:buFont typeface="Wingdings" panose="05000000000000000000" pitchFamily="2" charset="2"/>
              <a:buNone/>
            </a:pPr>
            <a:r>
              <a:rPr lang="en-US" altLang="en-US" sz="2800" b="1">
                <a:solidFill>
                  <a:srgbClr val="060302"/>
                </a:solidFill>
              </a:rPr>
              <a:t>sự tồn tại </a:t>
            </a:r>
          </a:p>
          <a:p>
            <a:pPr algn="ctr" eaLnBrk="1" hangingPunct="1">
              <a:spcBef>
                <a:spcPct val="20000"/>
              </a:spcBef>
              <a:buClr>
                <a:schemeClr val="hlink"/>
              </a:buClr>
              <a:buSzPct val="80000"/>
              <a:buFont typeface="Wingdings" panose="05000000000000000000" pitchFamily="2" charset="2"/>
              <a:buNone/>
            </a:pPr>
            <a:r>
              <a:rPr lang="en-US" altLang="en-US" sz="2800" b="1">
                <a:solidFill>
                  <a:srgbClr val="060302"/>
                </a:solidFill>
              </a:rPr>
              <a:t>và phát triển</a:t>
            </a:r>
          </a:p>
          <a:p>
            <a:pPr algn="ctr" eaLnBrk="1" hangingPunct="1">
              <a:spcBef>
                <a:spcPct val="20000"/>
              </a:spcBef>
              <a:buClr>
                <a:schemeClr val="hlink"/>
              </a:buClr>
              <a:buSzPct val="80000"/>
              <a:buFont typeface="Wingdings" panose="05000000000000000000" pitchFamily="2" charset="2"/>
              <a:buNone/>
            </a:pPr>
            <a:r>
              <a:rPr lang="en-US" altLang="en-US" sz="2800" b="1">
                <a:solidFill>
                  <a:srgbClr val="060302"/>
                </a:solidFill>
              </a:rPr>
              <a:t>của sự vật, </a:t>
            </a:r>
          </a:p>
          <a:p>
            <a:pPr algn="ctr" eaLnBrk="1" hangingPunct="1">
              <a:spcBef>
                <a:spcPct val="20000"/>
              </a:spcBef>
              <a:buClr>
                <a:schemeClr val="hlink"/>
              </a:buClr>
              <a:buSzPct val="80000"/>
              <a:buFont typeface="Wingdings" panose="05000000000000000000" pitchFamily="2" charset="2"/>
              <a:buNone/>
            </a:pPr>
            <a:r>
              <a:rPr lang="en-US" altLang="en-US" sz="2800" b="1">
                <a:solidFill>
                  <a:srgbClr val="060302"/>
                </a:solidFill>
              </a:rPr>
              <a:t>hiện tượng</a:t>
            </a:r>
          </a:p>
        </p:txBody>
      </p:sp>
      <p:sp>
        <p:nvSpPr>
          <p:cNvPr id="225288" name="Rectangle 8"/>
          <p:cNvSpPr>
            <a:spLocks noChangeArrowheads="1"/>
          </p:cNvSpPr>
          <p:nvPr/>
        </p:nvSpPr>
        <p:spPr bwMode="auto">
          <a:xfrm>
            <a:off x="5148263" y="3141663"/>
            <a:ext cx="3743325" cy="273685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chemeClr val="hlink"/>
              </a:buClr>
              <a:buSzPct val="80000"/>
              <a:buFont typeface="Wingdings" panose="05000000000000000000" pitchFamily="2" charset="2"/>
              <a:buNone/>
            </a:pPr>
            <a:r>
              <a:rPr lang="en-US" altLang="en-US" sz="2800" b="1">
                <a:solidFill>
                  <a:srgbClr val="060302"/>
                </a:solidFill>
              </a:rPr>
              <a:t>Phải dựa vào </a:t>
            </a:r>
          </a:p>
          <a:p>
            <a:pPr algn="ctr" eaLnBrk="1" hangingPunct="1"/>
            <a:r>
              <a:rPr lang="en-US" altLang="en-US" sz="2800" b="1">
                <a:solidFill>
                  <a:srgbClr val="060302"/>
                </a:solidFill>
              </a:rPr>
              <a:t>bản chất để có </a:t>
            </a:r>
          </a:p>
          <a:p>
            <a:pPr algn="ctr" eaLnBrk="1" hangingPunct="1"/>
            <a:r>
              <a:rPr lang="en-US" altLang="en-US" sz="2800" b="1">
                <a:solidFill>
                  <a:srgbClr val="060302"/>
                </a:solidFill>
              </a:rPr>
              <a:t>phương hướng</a:t>
            </a:r>
          </a:p>
          <a:p>
            <a:pPr algn="ctr" eaLnBrk="1" hangingPunct="1"/>
            <a:r>
              <a:rPr lang="en-US" altLang="en-US" sz="2800" b="1">
                <a:solidFill>
                  <a:srgbClr val="060302"/>
                </a:solidFill>
              </a:rPr>
              <a:t>họat động thích hợp</a:t>
            </a:r>
          </a:p>
        </p:txBody>
      </p:sp>
      <p:sp>
        <p:nvSpPr>
          <p:cNvPr id="225289" name="Rectangle 9"/>
          <p:cNvSpPr>
            <a:spLocks noChangeArrowheads="1"/>
          </p:cNvSpPr>
          <p:nvPr/>
        </p:nvSpPr>
        <p:spPr bwMode="auto">
          <a:xfrm>
            <a:off x="323850" y="260350"/>
            <a:ext cx="3743325" cy="2881313"/>
          </a:xfrm>
          <a:prstGeom prst="rect">
            <a:avLst/>
          </a:prstGeom>
          <a:solidFill>
            <a:srgbClr val="0000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t>Bản chất tồn tại </a:t>
            </a:r>
          </a:p>
          <a:p>
            <a:pPr algn="ctr" eaLnBrk="1" hangingPunct="1"/>
            <a:r>
              <a:rPr lang="en-US" altLang="en-US" sz="2800" b="1"/>
              <a:t>trong sự vật và  </a:t>
            </a:r>
          </a:p>
          <a:p>
            <a:pPr algn="ctr" eaLnBrk="1" hangingPunct="1"/>
            <a:r>
              <a:rPr lang="en-US" altLang="en-US" sz="2800" b="1"/>
              <a:t>biểu hiện ra </a:t>
            </a:r>
          </a:p>
          <a:p>
            <a:pPr algn="ctr" eaLnBrk="1" hangingPunct="1"/>
            <a:r>
              <a:rPr lang="en-US" altLang="en-US" sz="2800" b="1"/>
              <a:t>ở nhiều hiện tượng </a:t>
            </a:r>
          </a:p>
        </p:txBody>
      </p:sp>
      <p:sp>
        <p:nvSpPr>
          <p:cNvPr id="225290" name="Rectangle 10"/>
          <p:cNvSpPr>
            <a:spLocks noChangeArrowheads="1"/>
          </p:cNvSpPr>
          <p:nvPr/>
        </p:nvSpPr>
        <p:spPr bwMode="auto">
          <a:xfrm>
            <a:off x="5148263" y="260350"/>
            <a:ext cx="3743325" cy="2881313"/>
          </a:xfrm>
          <a:prstGeom prst="rect">
            <a:avLst/>
          </a:prstGeom>
          <a:solidFill>
            <a:srgbClr val="0000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t>Phải phân tích</a:t>
            </a:r>
          </a:p>
          <a:p>
            <a:pPr algn="ctr" eaLnBrk="1" hangingPunct="1"/>
            <a:r>
              <a:rPr lang="en-US" altLang="en-US" sz="2800" b="1"/>
              <a:t>nhiều hiện tượng </a:t>
            </a:r>
          </a:p>
          <a:p>
            <a:pPr algn="ctr" eaLnBrk="1" hangingPunct="1"/>
            <a:r>
              <a:rPr lang="en-US" altLang="en-US" sz="2800" b="1"/>
              <a:t>và ưu tiên cho </a:t>
            </a:r>
          </a:p>
          <a:p>
            <a:pPr algn="ctr" eaLnBrk="1" hangingPunct="1"/>
            <a:r>
              <a:rPr lang="en-US" altLang="en-US" sz="2800" b="1"/>
              <a:t>những hiện tượng </a:t>
            </a:r>
          </a:p>
          <a:p>
            <a:pPr algn="ctr" eaLnBrk="1" hangingPunct="1"/>
            <a:r>
              <a:rPr lang="en-US" altLang="en-US" sz="2800" b="1"/>
              <a:t>điển hình để </a:t>
            </a:r>
          </a:p>
          <a:p>
            <a:pPr algn="ctr" eaLnBrk="1" hangingPunct="1"/>
            <a:r>
              <a:rPr lang="en-US" altLang="en-US" sz="2800" b="1"/>
              <a:t>hiểu bản chất</a:t>
            </a:r>
          </a:p>
        </p:txBody>
      </p:sp>
      <p:sp>
        <p:nvSpPr>
          <p:cNvPr id="225291" name="Line 11"/>
          <p:cNvSpPr>
            <a:spLocks noChangeShapeType="1"/>
          </p:cNvSpPr>
          <p:nvPr/>
        </p:nvSpPr>
        <p:spPr bwMode="auto">
          <a:xfrm>
            <a:off x="4067175" y="1557338"/>
            <a:ext cx="1081088"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292" name="Line 12"/>
          <p:cNvSpPr>
            <a:spLocks noChangeShapeType="1"/>
          </p:cNvSpPr>
          <p:nvPr/>
        </p:nvSpPr>
        <p:spPr bwMode="auto">
          <a:xfrm>
            <a:off x="4067175" y="4508500"/>
            <a:ext cx="1081088"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225293" name="Loi nguoi ra di (Danh Nghi).mp3">
            <a:hlinkClick r:id="" action="ppaction://media"/>
          </p:cNvPr>
          <p:cNvPicPr>
            <a:picLocks noRot="1" noChangeAspect="1" noChangeArrowheads="1"/>
          </p:cNvPicPr>
          <p:nvPr>
            <a:audioFile r:link="rId1"/>
          </p:nvPr>
        </p:nvPicPr>
        <p:blipFill>
          <a:blip r:embed="rId7">
            <a:extLst>
              <a:ext uri="{28A0092B-C50C-407E-A947-70E740481C1C}">
                <a14:useLocalDpi xmlns:a14="http://schemas.microsoft.com/office/drawing/2010/main" val="0"/>
              </a:ext>
            </a:extLst>
          </a:blip>
          <a:srcRect/>
          <a:stretch>
            <a:fillRect/>
          </a:stretch>
        </p:blipFill>
        <p:spPr bwMode="auto">
          <a:xfrm>
            <a:off x="8839200" y="6553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294" name="Dua em ve que huong (Ngoc Hai - Thach Thao).mp3">
            <a:hlinkClick r:id="" action="ppaction://media"/>
          </p:cNvPr>
          <p:cNvPicPr>
            <a:picLocks noRot="1" noChangeAspect="1" noChangeArrowheads="1"/>
          </p:cNvPicPr>
          <p:nvPr>
            <a:audioFile r:link="rId2"/>
          </p:nvPr>
        </p:nvPicPr>
        <p:blipFill>
          <a:blip r:embed="rId7">
            <a:extLst>
              <a:ext uri="{28A0092B-C50C-407E-A947-70E740481C1C}">
                <a14:useLocalDpi xmlns:a14="http://schemas.microsoft.com/office/drawing/2010/main" val="0"/>
              </a:ext>
            </a:extLst>
          </a:blip>
          <a:srcRect/>
          <a:stretch>
            <a:fillRect/>
          </a:stretch>
        </p:blipFill>
        <p:spPr bwMode="auto">
          <a:xfrm>
            <a:off x="8839200" y="6553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295" name="Chiec ao nguoi thuong (Manh Quynh - Phi Nhung).mp3">
            <a:hlinkClick r:id="" action="ppaction://media"/>
          </p:cNvPr>
          <p:cNvPicPr>
            <a:picLocks noRot="1" noChangeAspect="1" noChangeArrowheads="1"/>
          </p:cNvPicPr>
          <p:nvPr>
            <a:audioFile r:link="rId3"/>
          </p:nvPr>
        </p:nvPicPr>
        <p:blipFill>
          <a:blip r:embed="rId7">
            <a:extLst>
              <a:ext uri="{28A0092B-C50C-407E-A947-70E740481C1C}">
                <a14:useLocalDpi xmlns:a14="http://schemas.microsoft.com/office/drawing/2010/main" val="0"/>
              </a:ext>
            </a:extLst>
          </a:blip>
          <a:srcRect/>
          <a:stretch>
            <a:fillRect/>
          </a:stretch>
        </p:blipFill>
        <p:spPr bwMode="auto">
          <a:xfrm>
            <a:off x="8839200" y="6553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296" name="Romeo &amp; Juliette.mp3">
            <a:hlinkClick r:id="" action="ppaction://media"/>
          </p:cNvPr>
          <p:cNvPicPr>
            <a:picLocks noRot="1" noChangeAspect="1" noChangeArrowheads="1"/>
          </p:cNvPicPr>
          <p:nvPr>
            <a:audioFile r:link="rId4"/>
          </p:nvPr>
        </p:nvPicPr>
        <p:blipFill>
          <a:blip r:embed="rId7">
            <a:extLst>
              <a:ext uri="{28A0092B-C50C-407E-A947-70E740481C1C}">
                <a14:useLocalDpi xmlns:a14="http://schemas.microsoft.com/office/drawing/2010/main" val="0"/>
              </a:ext>
            </a:extLst>
          </a:blip>
          <a:srcRect/>
          <a:stretch>
            <a:fillRect/>
          </a:stretch>
        </p:blipFill>
        <p:spPr bwMode="auto">
          <a:xfrm>
            <a:off x="8839200" y="6553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297" name="AutoShape 17"/>
          <p:cNvSpPr>
            <a:spLocks noChangeArrowheads="1"/>
          </p:cNvSpPr>
          <p:nvPr/>
        </p:nvSpPr>
        <p:spPr bwMode="auto">
          <a:xfrm>
            <a:off x="4114800" y="5791200"/>
            <a:ext cx="1066800" cy="1066800"/>
          </a:xfrm>
          <a:prstGeom prst="rightArrow">
            <a:avLst>
              <a:gd name="adj1" fmla="val 50000"/>
              <a:gd name="adj2" fmla="val 25000"/>
            </a:avLst>
          </a:prstGeom>
          <a:solidFill>
            <a:srgbClr val="0000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a:t>Rút ra</a:t>
            </a:r>
            <a:r>
              <a:rPr lang="en-US" altLang="en-US">
                <a:latin typeface="Tahoma" panose="020B0604030504040204" pitchFamily="34" charset="0"/>
              </a:rPr>
              <a:t> </a:t>
            </a:r>
          </a:p>
        </p:txBody>
      </p:sp>
    </p:spTree>
    <p:extLst>
      <p:ext uri="{BB962C8B-B14F-4D97-AF65-F5344CB8AC3E}">
        <p14:creationId xmlns:p14="http://schemas.microsoft.com/office/powerpoint/2010/main" val="6187028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25285"/>
                                        </p:tgtEl>
                                        <p:attrNameLst>
                                          <p:attrName>style.visibility</p:attrName>
                                        </p:attrNameLst>
                                      </p:cBhvr>
                                      <p:to>
                                        <p:strVal val="visible"/>
                                      </p:to>
                                    </p:set>
                                    <p:anim calcmode="lin" valueType="num">
                                      <p:cBhvr additive="base">
                                        <p:cTn id="7" dur="500" fill="hold"/>
                                        <p:tgtEl>
                                          <p:spTgt spid="225285"/>
                                        </p:tgtEl>
                                        <p:attrNameLst>
                                          <p:attrName>ppt_x</p:attrName>
                                        </p:attrNameLst>
                                      </p:cBhvr>
                                      <p:tavLst>
                                        <p:tav tm="0">
                                          <p:val>
                                            <p:strVal val="#ppt_x"/>
                                          </p:val>
                                        </p:tav>
                                        <p:tav tm="100000">
                                          <p:val>
                                            <p:strVal val="#ppt_x"/>
                                          </p:val>
                                        </p:tav>
                                      </p:tavLst>
                                    </p:anim>
                                    <p:anim calcmode="lin" valueType="num">
                                      <p:cBhvr additive="base">
                                        <p:cTn id="8" dur="500" fill="hold"/>
                                        <p:tgtEl>
                                          <p:spTgt spid="22528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25286"/>
                                        </p:tgtEl>
                                        <p:attrNameLst>
                                          <p:attrName>style.visibility</p:attrName>
                                        </p:attrNameLst>
                                      </p:cBhvr>
                                      <p:to>
                                        <p:strVal val="visible"/>
                                      </p:to>
                                    </p:set>
                                    <p:anim calcmode="lin" valueType="num">
                                      <p:cBhvr additive="base">
                                        <p:cTn id="11" dur="500" fill="hold"/>
                                        <p:tgtEl>
                                          <p:spTgt spid="225286"/>
                                        </p:tgtEl>
                                        <p:attrNameLst>
                                          <p:attrName>ppt_x</p:attrName>
                                        </p:attrNameLst>
                                      </p:cBhvr>
                                      <p:tavLst>
                                        <p:tav tm="0">
                                          <p:val>
                                            <p:strVal val="#ppt_x"/>
                                          </p:val>
                                        </p:tav>
                                        <p:tav tm="100000">
                                          <p:val>
                                            <p:strVal val="#ppt_x"/>
                                          </p:val>
                                        </p:tav>
                                      </p:tavLst>
                                    </p:anim>
                                    <p:anim calcmode="lin" valueType="num">
                                      <p:cBhvr additive="base">
                                        <p:cTn id="12" dur="500" fill="hold"/>
                                        <p:tgtEl>
                                          <p:spTgt spid="225286"/>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5297"/>
                                        </p:tgtEl>
                                        <p:attrNameLst>
                                          <p:attrName>style.visibility</p:attrName>
                                        </p:attrNameLst>
                                      </p:cBhvr>
                                      <p:to>
                                        <p:strVal val="visible"/>
                                      </p:to>
                                    </p:set>
                                    <p:animEffect transition="in" filter="wipe(left)">
                                      <p:cBhvr>
                                        <p:cTn id="17" dur="500"/>
                                        <p:tgtEl>
                                          <p:spTgt spid="22529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25283"/>
                                        </p:tgtEl>
                                        <p:attrNameLst>
                                          <p:attrName>style.visibility</p:attrName>
                                        </p:attrNameLst>
                                      </p:cBhvr>
                                      <p:to>
                                        <p:strVal val="visible"/>
                                      </p:to>
                                    </p:set>
                                    <p:anim calcmode="lin" valueType="num">
                                      <p:cBhvr additive="base">
                                        <p:cTn id="22" dur="500" fill="hold"/>
                                        <p:tgtEl>
                                          <p:spTgt spid="225283"/>
                                        </p:tgtEl>
                                        <p:attrNameLst>
                                          <p:attrName>ppt_x</p:attrName>
                                        </p:attrNameLst>
                                      </p:cBhvr>
                                      <p:tavLst>
                                        <p:tav tm="0">
                                          <p:val>
                                            <p:strVal val="#ppt_x"/>
                                          </p:val>
                                        </p:tav>
                                        <p:tav tm="100000">
                                          <p:val>
                                            <p:strVal val="#ppt_x"/>
                                          </p:val>
                                        </p:tav>
                                      </p:tavLst>
                                    </p:anim>
                                    <p:anim calcmode="lin" valueType="num">
                                      <p:cBhvr additive="base">
                                        <p:cTn id="23" dur="500" fill="hold"/>
                                        <p:tgtEl>
                                          <p:spTgt spid="225283"/>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25284"/>
                                        </p:tgtEl>
                                        <p:attrNameLst>
                                          <p:attrName>style.visibility</p:attrName>
                                        </p:attrNameLst>
                                      </p:cBhvr>
                                      <p:to>
                                        <p:strVal val="visible"/>
                                      </p:to>
                                    </p:set>
                                    <p:anim calcmode="lin" valueType="num">
                                      <p:cBhvr additive="base">
                                        <p:cTn id="26" dur="500" fill="hold"/>
                                        <p:tgtEl>
                                          <p:spTgt spid="225284"/>
                                        </p:tgtEl>
                                        <p:attrNameLst>
                                          <p:attrName>ppt_x</p:attrName>
                                        </p:attrNameLst>
                                      </p:cBhvr>
                                      <p:tavLst>
                                        <p:tav tm="0">
                                          <p:val>
                                            <p:strVal val="#ppt_x"/>
                                          </p:val>
                                        </p:tav>
                                        <p:tav tm="100000">
                                          <p:val>
                                            <p:strVal val="#ppt_x"/>
                                          </p:val>
                                        </p:tav>
                                      </p:tavLst>
                                    </p:anim>
                                    <p:anim calcmode="lin" valueType="num">
                                      <p:cBhvr additive="base">
                                        <p:cTn id="27" dur="500" fill="hold"/>
                                        <p:tgtEl>
                                          <p:spTgt spid="225284"/>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56" presetClass="entr" presetSubtype="0" fill="hold" grpId="0" nodeType="clickEffect">
                                  <p:stCondLst>
                                    <p:cond delay="0"/>
                                  </p:stCondLst>
                                  <p:iterate type="lt">
                                    <p:tmPct val="10000"/>
                                  </p:iterate>
                                  <p:childTnLst>
                                    <p:set>
                                      <p:cBhvr>
                                        <p:cTn id="31" dur="1" fill="hold">
                                          <p:stCondLst>
                                            <p:cond delay="0"/>
                                          </p:stCondLst>
                                        </p:cTn>
                                        <p:tgtEl>
                                          <p:spTgt spid="225287"/>
                                        </p:tgtEl>
                                        <p:attrNameLst>
                                          <p:attrName>style.visibility</p:attrName>
                                        </p:attrNameLst>
                                      </p:cBhvr>
                                      <p:to>
                                        <p:strVal val="visible"/>
                                      </p:to>
                                    </p:set>
                                    <p:anim by="(-#ppt_w*2)" calcmode="lin" valueType="num">
                                      <p:cBhvr rctx="PPT">
                                        <p:cTn id="32" dur="500" autoRev="1" fill="hold">
                                          <p:stCondLst>
                                            <p:cond delay="0"/>
                                          </p:stCondLst>
                                        </p:cTn>
                                        <p:tgtEl>
                                          <p:spTgt spid="225287"/>
                                        </p:tgtEl>
                                        <p:attrNameLst>
                                          <p:attrName>ppt_w</p:attrName>
                                        </p:attrNameLst>
                                      </p:cBhvr>
                                    </p:anim>
                                    <p:anim by="(#ppt_w*0.50)" calcmode="lin" valueType="num">
                                      <p:cBhvr>
                                        <p:cTn id="33" dur="500" decel="50000" autoRev="1" fill="hold">
                                          <p:stCondLst>
                                            <p:cond delay="0"/>
                                          </p:stCondLst>
                                        </p:cTn>
                                        <p:tgtEl>
                                          <p:spTgt spid="225287"/>
                                        </p:tgtEl>
                                        <p:attrNameLst>
                                          <p:attrName>ppt_x</p:attrName>
                                        </p:attrNameLst>
                                      </p:cBhvr>
                                    </p:anim>
                                    <p:anim from="(-#ppt_h/2)" to="(#ppt_y)" calcmode="lin" valueType="num">
                                      <p:cBhvr>
                                        <p:cTn id="34" dur="1000" fill="hold">
                                          <p:stCondLst>
                                            <p:cond delay="0"/>
                                          </p:stCondLst>
                                        </p:cTn>
                                        <p:tgtEl>
                                          <p:spTgt spid="225287"/>
                                        </p:tgtEl>
                                        <p:attrNameLst>
                                          <p:attrName>ppt_y</p:attrName>
                                        </p:attrNameLst>
                                      </p:cBhvr>
                                    </p:anim>
                                    <p:animRot by="21600000">
                                      <p:cBhvr>
                                        <p:cTn id="35" dur="1000" fill="hold">
                                          <p:stCondLst>
                                            <p:cond delay="0"/>
                                          </p:stCondLst>
                                        </p:cTn>
                                        <p:tgtEl>
                                          <p:spTgt spid="225287"/>
                                        </p:tgtEl>
                                        <p:attrNameLst>
                                          <p:attrName>r</p:attrName>
                                        </p:attrNameLst>
                                      </p:cBhvr>
                                    </p:animRo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8" fill="hold" nodeType="clickEffect">
                                  <p:stCondLst>
                                    <p:cond delay="0"/>
                                  </p:stCondLst>
                                  <p:childTnLst>
                                    <p:set>
                                      <p:cBhvr>
                                        <p:cTn id="39" dur="1" fill="hold">
                                          <p:stCondLst>
                                            <p:cond delay="0"/>
                                          </p:stCondLst>
                                        </p:cTn>
                                        <p:tgtEl>
                                          <p:spTgt spid="225292"/>
                                        </p:tgtEl>
                                        <p:attrNameLst>
                                          <p:attrName>style.visibility</p:attrName>
                                        </p:attrNameLst>
                                      </p:cBhvr>
                                      <p:to>
                                        <p:strVal val="visible"/>
                                      </p:to>
                                    </p:set>
                                    <p:anim calcmode="lin" valueType="num">
                                      <p:cBhvr additive="base">
                                        <p:cTn id="40" dur="500" fill="hold"/>
                                        <p:tgtEl>
                                          <p:spTgt spid="225292"/>
                                        </p:tgtEl>
                                        <p:attrNameLst>
                                          <p:attrName>ppt_x</p:attrName>
                                        </p:attrNameLst>
                                      </p:cBhvr>
                                      <p:tavLst>
                                        <p:tav tm="0">
                                          <p:val>
                                            <p:strVal val="0-#ppt_w/2"/>
                                          </p:val>
                                        </p:tav>
                                        <p:tav tm="100000">
                                          <p:val>
                                            <p:strVal val="#ppt_x"/>
                                          </p:val>
                                        </p:tav>
                                      </p:tavLst>
                                    </p:anim>
                                    <p:anim calcmode="lin" valueType="num">
                                      <p:cBhvr additive="base">
                                        <p:cTn id="41" dur="500" fill="hold"/>
                                        <p:tgtEl>
                                          <p:spTgt spid="225292"/>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56" presetClass="entr" presetSubtype="0" fill="hold" grpId="0" nodeType="clickEffect">
                                  <p:stCondLst>
                                    <p:cond delay="0"/>
                                  </p:stCondLst>
                                  <p:iterate type="lt">
                                    <p:tmPct val="10000"/>
                                  </p:iterate>
                                  <p:childTnLst>
                                    <p:set>
                                      <p:cBhvr>
                                        <p:cTn id="45" dur="1" fill="hold">
                                          <p:stCondLst>
                                            <p:cond delay="0"/>
                                          </p:stCondLst>
                                        </p:cTn>
                                        <p:tgtEl>
                                          <p:spTgt spid="225288"/>
                                        </p:tgtEl>
                                        <p:attrNameLst>
                                          <p:attrName>style.visibility</p:attrName>
                                        </p:attrNameLst>
                                      </p:cBhvr>
                                      <p:to>
                                        <p:strVal val="visible"/>
                                      </p:to>
                                    </p:set>
                                    <p:anim by="(-#ppt_w*2)" calcmode="lin" valueType="num">
                                      <p:cBhvr rctx="PPT">
                                        <p:cTn id="46" dur="500" autoRev="1" fill="hold">
                                          <p:stCondLst>
                                            <p:cond delay="0"/>
                                          </p:stCondLst>
                                        </p:cTn>
                                        <p:tgtEl>
                                          <p:spTgt spid="225288"/>
                                        </p:tgtEl>
                                        <p:attrNameLst>
                                          <p:attrName>ppt_w</p:attrName>
                                        </p:attrNameLst>
                                      </p:cBhvr>
                                    </p:anim>
                                    <p:anim by="(#ppt_w*0.50)" calcmode="lin" valueType="num">
                                      <p:cBhvr>
                                        <p:cTn id="47" dur="500" decel="50000" autoRev="1" fill="hold">
                                          <p:stCondLst>
                                            <p:cond delay="0"/>
                                          </p:stCondLst>
                                        </p:cTn>
                                        <p:tgtEl>
                                          <p:spTgt spid="225288"/>
                                        </p:tgtEl>
                                        <p:attrNameLst>
                                          <p:attrName>ppt_x</p:attrName>
                                        </p:attrNameLst>
                                      </p:cBhvr>
                                    </p:anim>
                                    <p:anim from="(-#ppt_h/2)" to="(#ppt_y)" calcmode="lin" valueType="num">
                                      <p:cBhvr>
                                        <p:cTn id="48" dur="1000" fill="hold">
                                          <p:stCondLst>
                                            <p:cond delay="0"/>
                                          </p:stCondLst>
                                        </p:cTn>
                                        <p:tgtEl>
                                          <p:spTgt spid="225288"/>
                                        </p:tgtEl>
                                        <p:attrNameLst>
                                          <p:attrName>ppt_y</p:attrName>
                                        </p:attrNameLst>
                                      </p:cBhvr>
                                    </p:anim>
                                    <p:animRot by="21600000">
                                      <p:cBhvr>
                                        <p:cTn id="49" dur="1000" fill="hold">
                                          <p:stCondLst>
                                            <p:cond delay="0"/>
                                          </p:stCondLst>
                                        </p:cTn>
                                        <p:tgtEl>
                                          <p:spTgt spid="225288"/>
                                        </p:tgtEl>
                                        <p:attrNameLst>
                                          <p:attrName>r</p:attrName>
                                        </p:attrNameLst>
                                      </p:cBhvr>
                                    </p:animRot>
                                  </p:childTnLst>
                                </p:cTn>
                              </p:par>
                            </p:childTnLst>
                          </p:cTn>
                        </p:par>
                      </p:childTnLst>
                    </p:cTn>
                  </p:par>
                  <p:par>
                    <p:cTn id="50" fill="hold" nodeType="clickPar">
                      <p:stCondLst>
                        <p:cond delay="indefinite"/>
                      </p:stCondLst>
                      <p:childTnLst>
                        <p:par>
                          <p:cTn id="51" fill="hold" nodeType="withGroup">
                            <p:stCondLst>
                              <p:cond delay="0"/>
                            </p:stCondLst>
                            <p:childTnLst>
                              <p:par>
                                <p:cTn id="52" presetID="31" presetClass="entr" presetSubtype="0" fill="hold" grpId="0" nodeType="clickEffect">
                                  <p:stCondLst>
                                    <p:cond delay="0"/>
                                  </p:stCondLst>
                                  <p:iterate type="lt">
                                    <p:tmPct val="5000"/>
                                  </p:iterate>
                                  <p:childTnLst>
                                    <p:set>
                                      <p:cBhvr>
                                        <p:cTn id="53" dur="1" fill="hold">
                                          <p:stCondLst>
                                            <p:cond delay="0"/>
                                          </p:stCondLst>
                                        </p:cTn>
                                        <p:tgtEl>
                                          <p:spTgt spid="225289"/>
                                        </p:tgtEl>
                                        <p:attrNameLst>
                                          <p:attrName>style.visibility</p:attrName>
                                        </p:attrNameLst>
                                      </p:cBhvr>
                                      <p:to>
                                        <p:strVal val="visible"/>
                                      </p:to>
                                    </p:set>
                                    <p:anim calcmode="lin" valueType="num">
                                      <p:cBhvr>
                                        <p:cTn id="54" dur="1000" fill="hold"/>
                                        <p:tgtEl>
                                          <p:spTgt spid="225289"/>
                                        </p:tgtEl>
                                        <p:attrNameLst>
                                          <p:attrName>ppt_w</p:attrName>
                                        </p:attrNameLst>
                                      </p:cBhvr>
                                      <p:tavLst>
                                        <p:tav tm="0">
                                          <p:val>
                                            <p:fltVal val="0"/>
                                          </p:val>
                                        </p:tav>
                                        <p:tav tm="100000">
                                          <p:val>
                                            <p:strVal val="#ppt_w"/>
                                          </p:val>
                                        </p:tav>
                                      </p:tavLst>
                                    </p:anim>
                                    <p:anim calcmode="lin" valueType="num">
                                      <p:cBhvr>
                                        <p:cTn id="55" dur="1000" fill="hold"/>
                                        <p:tgtEl>
                                          <p:spTgt spid="225289"/>
                                        </p:tgtEl>
                                        <p:attrNameLst>
                                          <p:attrName>ppt_h</p:attrName>
                                        </p:attrNameLst>
                                      </p:cBhvr>
                                      <p:tavLst>
                                        <p:tav tm="0">
                                          <p:val>
                                            <p:fltVal val="0"/>
                                          </p:val>
                                        </p:tav>
                                        <p:tav tm="100000">
                                          <p:val>
                                            <p:strVal val="#ppt_h"/>
                                          </p:val>
                                        </p:tav>
                                      </p:tavLst>
                                    </p:anim>
                                    <p:anim calcmode="lin" valueType="num">
                                      <p:cBhvr>
                                        <p:cTn id="56" dur="1000" fill="hold"/>
                                        <p:tgtEl>
                                          <p:spTgt spid="225289"/>
                                        </p:tgtEl>
                                        <p:attrNameLst>
                                          <p:attrName>style.rotation</p:attrName>
                                        </p:attrNameLst>
                                      </p:cBhvr>
                                      <p:tavLst>
                                        <p:tav tm="0">
                                          <p:val>
                                            <p:fltVal val="90"/>
                                          </p:val>
                                        </p:tav>
                                        <p:tav tm="100000">
                                          <p:val>
                                            <p:fltVal val="0"/>
                                          </p:val>
                                        </p:tav>
                                      </p:tavLst>
                                    </p:anim>
                                    <p:animEffect transition="in" filter="fade">
                                      <p:cBhvr>
                                        <p:cTn id="57" dur="1000"/>
                                        <p:tgtEl>
                                          <p:spTgt spid="22528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4" fill="hold" nodeType="clickEffect">
                                  <p:stCondLst>
                                    <p:cond delay="0"/>
                                  </p:stCondLst>
                                  <p:childTnLst>
                                    <p:set>
                                      <p:cBhvr>
                                        <p:cTn id="61" dur="1" fill="hold">
                                          <p:stCondLst>
                                            <p:cond delay="0"/>
                                          </p:stCondLst>
                                        </p:cTn>
                                        <p:tgtEl>
                                          <p:spTgt spid="225291"/>
                                        </p:tgtEl>
                                        <p:attrNameLst>
                                          <p:attrName>style.visibility</p:attrName>
                                        </p:attrNameLst>
                                      </p:cBhvr>
                                      <p:to>
                                        <p:strVal val="visible"/>
                                      </p:to>
                                    </p:set>
                                    <p:anim calcmode="lin" valueType="num">
                                      <p:cBhvr additive="base">
                                        <p:cTn id="62" dur="500" fill="hold"/>
                                        <p:tgtEl>
                                          <p:spTgt spid="225291"/>
                                        </p:tgtEl>
                                        <p:attrNameLst>
                                          <p:attrName>ppt_x</p:attrName>
                                        </p:attrNameLst>
                                      </p:cBhvr>
                                      <p:tavLst>
                                        <p:tav tm="0">
                                          <p:val>
                                            <p:strVal val="#ppt_x"/>
                                          </p:val>
                                        </p:tav>
                                        <p:tav tm="100000">
                                          <p:val>
                                            <p:strVal val="#ppt_x"/>
                                          </p:val>
                                        </p:tav>
                                      </p:tavLst>
                                    </p:anim>
                                    <p:anim calcmode="lin" valueType="num">
                                      <p:cBhvr additive="base">
                                        <p:cTn id="63" dur="500" fill="hold"/>
                                        <p:tgtEl>
                                          <p:spTgt spid="225291"/>
                                        </p:tgtEl>
                                        <p:attrNameLst>
                                          <p:attrName>ppt_y</p:attrName>
                                        </p:attrNameLst>
                                      </p:cBhvr>
                                      <p:tavLst>
                                        <p:tav tm="0">
                                          <p:val>
                                            <p:strVal val="1+#ppt_h/2"/>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31" presetClass="entr" presetSubtype="0" fill="hold" grpId="0" nodeType="clickEffect">
                                  <p:stCondLst>
                                    <p:cond delay="0"/>
                                  </p:stCondLst>
                                  <p:iterate type="lt">
                                    <p:tmPct val="5000"/>
                                  </p:iterate>
                                  <p:childTnLst>
                                    <p:set>
                                      <p:cBhvr>
                                        <p:cTn id="67" dur="1" fill="hold">
                                          <p:stCondLst>
                                            <p:cond delay="0"/>
                                          </p:stCondLst>
                                        </p:cTn>
                                        <p:tgtEl>
                                          <p:spTgt spid="225290"/>
                                        </p:tgtEl>
                                        <p:attrNameLst>
                                          <p:attrName>style.visibility</p:attrName>
                                        </p:attrNameLst>
                                      </p:cBhvr>
                                      <p:to>
                                        <p:strVal val="visible"/>
                                      </p:to>
                                    </p:set>
                                    <p:anim calcmode="lin" valueType="num">
                                      <p:cBhvr>
                                        <p:cTn id="68" dur="1000" fill="hold"/>
                                        <p:tgtEl>
                                          <p:spTgt spid="225290"/>
                                        </p:tgtEl>
                                        <p:attrNameLst>
                                          <p:attrName>ppt_w</p:attrName>
                                        </p:attrNameLst>
                                      </p:cBhvr>
                                      <p:tavLst>
                                        <p:tav tm="0">
                                          <p:val>
                                            <p:fltVal val="0"/>
                                          </p:val>
                                        </p:tav>
                                        <p:tav tm="100000">
                                          <p:val>
                                            <p:strVal val="#ppt_w"/>
                                          </p:val>
                                        </p:tav>
                                      </p:tavLst>
                                    </p:anim>
                                    <p:anim calcmode="lin" valueType="num">
                                      <p:cBhvr>
                                        <p:cTn id="69" dur="1000" fill="hold"/>
                                        <p:tgtEl>
                                          <p:spTgt spid="225290"/>
                                        </p:tgtEl>
                                        <p:attrNameLst>
                                          <p:attrName>ppt_h</p:attrName>
                                        </p:attrNameLst>
                                      </p:cBhvr>
                                      <p:tavLst>
                                        <p:tav tm="0">
                                          <p:val>
                                            <p:fltVal val="0"/>
                                          </p:val>
                                        </p:tav>
                                        <p:tav tm="100000">
                                          <p:val>
                                            <p:strVal val="#ppt_h"/>
                                          </p:val>
                                        </p:tav>
                                      </p:tavLst>
                                    </p:anim>
                                    <p:anim calcmode="lin" valueType="num">
                                      <p:cBhvr>
                                        <p:cTn id="70" dur="1000" fill="hold"/>
                                        <p:tgtEl>
                                          <p:spTgt spid="225290"/>
                                        </p:tgtEl>
                                        <p:attrNameLst>
                                          <p:attrName>style.rotation</p:attrName>
                                        </p:attrNameLst>
                                      </p:cBhvr>
                                      <p:tavLst>
                                        <p:tav tm="0">
                                          <p:val>
                                            <p:fltVal val="90"/>
                                          </p:val>
                                        </p:tav>
                                        <p:tav tm="100000">
                                          <p:val>
                                            <p:fltVal val="0"/>
                                          </p:val>
                                        </p:tav>
                                      </p:tavLst>
                                    </p:anim>
                                    <p:animEffect transition="in" filter="fade">
                                      <p:cBhvr>
                                        <p:cTn id="71" dur="1000"/>
                                        <p:tgtEl>
                                          <p:spTgt spid="225290"/>
                                        </p:tgtEl>
                                      </p:cBhvr>
                                    </p:animEffect>
                                  </p:childTnLst>
                                </p:cTn>
                              </p:par>
                            </p:childTnLst>
                          </p:cTn>
                        </p:par>
                        <p:par>
                          <p:cTn id="72" fill="hold" nodeType="afterGroup">
                            <p:stCondLst>
                              <p:cond delay="4550"/>
                            </p:stCondLst>
                            <p:childTnLst>
                              <p:par>
                                <p:cTn id="73" presetID="1" presetClass="mediacall" presetSubtype="0" fill="hold" nodeType="afterEffect">
                                  <p:stCondLst>
                                    <p:cond delay="0"/>
                                  </p:stCondLst>
                                  <p:childTnLst>
                                    <p:cmd type="call" cmd="playFrom(0.0)">
                                      <p:cBhvr>
                                        <p:cTn id="74" dur="1" fill="hold"/>
                                        <p:tgtEl>
                                          <p:spTgt spid="22529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5" fill="hold" display="0">
                  <p:stCondLst>
                    <p:cond delay="indefinite"/>
                  </p:stCondLst>
                  <p:endCondLst>
                    <p:cond evt="onPrev" delay="0">
                      <p:tgtEl>
                        <p:sldTgt/>
                      </p:tgtEl>
                    </p:cond>
                    <p:cond evt="onStopAudio" delay="0">
                      <p:tgtEl>
                        <p:sldTgt/>
                      </p:tgtEl>
                    </p:cond>
                  </p:endCondLst>
                </p:cTn>
                <p:tgtEl>
                  <p:spTgt spid="225293"/>
                </p:tgtEl>
              </p:cMediaNode>
            </p:audio>
            <p:audio>
              <p:cMediaNode>
                <p:cTn id="76" fill="hold" display="0">
                  <p:stCondLst>
                    <p:cond delay="indefinite"/>
                  </p:stCondLst>
                  <p:endCondLst>
                    <p:cond evt="onPrev" delay="0">
                      <p:tgtEl>
                        <p:sldTgt/>
                      </p:tgtEl>
                    </p:cond>
                    <p:cond evt="onStopAudio" delay="0">
                      <p:tgtEl>
                        <p:sldTgt/>
                      </p:tgtEl>
                    </p:cond>
                  </p:endCondLst>
                </p:cTn>
                <p:tgtEl>
                  <p:spTgt spid="225294"/>
                </p:tgtEl>
              </p:cMediaNode>
            </p:audio>
            <p:audio>
              <p:cMediaNode>
                <p:cTn id="77" fill="hold" display="0">
                  <p:stCondLst>
                    <p:cond delay="indefinite"/>
                  </p:stCondLst>
                  <p:endCondLst>
                    <p:cond evt="onPrev" delay="0">
                      <p:tgtEl>
                        <p:sldTgt/>
                      </p:tgtEl>
                    </p:cond>
                    <p:cond evt="onStopAudio" delay="0">
                      <p:tgtEl>
                        <p:sldTgt/>
                      </p:tgtEl>
                    </p:cond>
                  </p:endCondLst>
                </p:cTn>
                <p:tgtEl>
                  <p:spTgt spid="225295"/>
                </p:tgtEl>
              </p:cMediaNode>
            </p:audio>
            <p:audio>
              <p:cMediaNode>
                <p:cTn id="78" fill="hold" display="0">
                  <p:stCondLst>
                    <p:cond delay="indefinite"/>
                  </p:stCondLst>
                  <p:endCondLst>
                    <p:cond evt="onPrev" delay="0">
                      <p:tgtEl>
                        <p:sldTgt/>
                      </p:tgtEl>
                    </p:cond>
                    <p:cond evt="onStopAudio" delay="0">
                      <p:tgtEl>
                        <p:sldTgt/>
                      </p:tgtEl>
                    </p:cond>
                  </p:endCondLst>
                </p:cTn>
                <p:tgtEl>
                  <p:spTgt spid="225296"/>
                </p:tgtEl>
              </p:cMediaNode>
            </p:audio>
          </p:childTnLst>
        </p:cTn>
      </p:par>
    </p:tnLst>
    <p:bldLst>
      <p:bldP spid="225283" grpId="0" animBg="1"/>
      <p:bldP spid="225284" grpId="0" animBg="1"/>
      <p:bldP spid="225285" grpId="0" animBg="1"/>
      <p:bldP spid="225286" grpId="0" animBg="1"/>
      <p:bldP spid="225287" grpId="0" animBg="1"/>
      <p:bldP spid="225288" grpId="0" animBg="1"/>
      <p:bldP spid="225289" grpId="0" animBg="1"/>
      <p:bldP spid="225290" grpId="0" animBg="1"/>
      <p:bldP spid="22529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body" idx="1"/>
          </p:nvPr>
        </p:nvSpPr>
        <p:spPr>
          <a:xfrm>
            <a:off x="0" y="0"/>
            <a:ext cx="9144000" cy="6858000"/>
          </a:xfrm>
          <a:noFill/>
          <a:ln w="38100">
            <a:solidFill>
              <a:schemeClr val="tx1"/>
            </a:solidFill>
            <a:miter lim="800000"/>
            <a:headEnd/>
            <a:tailEnd/>
          </a:ln>
        </p:spPr>
        <p:txBody>
          <a:bodyPr/>
          <a:lstStyle/>
          <a:p>
            <a:pPr marL="0" indent="465138" algn="just" eaLnBrk="1" hangingPunct="1">
              <a:buFontTx/>
              <a:buNone/>
            </a:pPr>
            <a:endParaRPr lang="en-US" altLang="en-US" b="1"/>
          </a:p>
          <a:p>
            <a:pPr marL="0" indent="465138" algn="just" eaLnBrk="1" hangingPunct="1">
              <a:buFontTx/>
              <a:buNone/>
            </a:pPr>
            <a:r>
              <a:rPr lang="en-US" altLang="en-US" b="1"/>
              <a:t>6/ KHẢ NĂNG VÀ HiỆN THỰC  </a:t>
            </a:r>
            <a:endParaRPr lang="en-US" altLang="en-US"/>
          </a:p>
          <a:p>
            <a:pPr marL="0" indent="465138" algn="just" eaLnBrk="1" hangingPunct="1">
              <a:buFontTx/>
              <a:buNone/>
            </a:pPr>
            <a:r>
              <a:rPr lang="en-US" altLang="en-US" b="1"/>
              <a:t>Khái niệm. </a:t>
            </a:r>
          </a:p>
          <a:p>
            <a:pPr marL="0" indent="465138" algn="just" eaLnBrk="1" hangingPunct="1">
              <a:buFontTx/>
              <a:buNone/>
            </a:pPr>
            <a:r>
              <a:rPr lang="en-US" altLang="en-US">
                <a:solidFill>
                  <a:srgbClr val="00FF00"/>
                </a:solidFill>
              </a:rPr>
              <a:t>Cặp phạm trù hiện thực và khả năng được dùng để phản ánh mối quan hệ biện chứng giữa </a:t>
            </a:r>
            <a:r>
              <a:rPr lang="en-US" altLang="en-US">
                <a:solidFill>
                  <a:srgbClr val="FFFF00"/>
                </a:solidFill>
              </a:rPr>
              <a:t>những gì hiện có, hiện đang tồn tại thực sự </a:t>
            </a:r>
            <a:r>
              <a:rPr lang="en-US" altLang="en-US"/>
              <a:t>(hiện thực) </a:t>
            </a:r>
            <a:r>
              <a:rPr lang="en-US" altLang="en-US">
                <a:solidFill>
                  <a:srgbClr val="FFFF00"/>
                </a:solidFill>
              </a:rPr>
              <a:t>với những gì hiện chưa có, những sẽ có, sẽ tới khi có điều kiện tương ứng </a:t>
            </a:r>
            <a:r>
              <a:rPr lang="en-US" altLang="en-US"/>
              <a:t>( khả năng)</a:t>
            </a:r>
          </a:p>
          <a:p>
            <a:pPr marL="0" indent="465138" algn="just" eaLnBrk="1" hangingPunct="1">
              <a:buFontTx/>
              <a:buNone/>
            </a:pPr>
            <a:r>
              <a:rPr lang="en-US" altLang="en-US" i="1"/>
              <a:t>						                    </a:t>
            </a:r>
          </a:p>
          <a:p>
            <a:pPr marL="0" indent="465138" eaLnBrk="1" hangingPunct="1">
              <a:buFontTx/>
              <a:buNone/>
            </a:pPr>
            <a:r>
              <a:rPr lang="en-US" altLang="en-US" sz="1800" i="1"/>
              <a:t>							</a:t>
            </a:r>
          </a:p>
        </p:txBody>
      </p:sp>
    </p:spTree>
    <p:extLst>
      <p:ext uri="{BB962C8B-B14F-4D97-AF65-F5344CB8AC3E}">
        <p14:creationId xmlns:p14="http://schemas.microsoft.com/office/powerpoint/2010/main" val="15670428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7330">
                                            <p:txEl>
                                              <p:pRg st="1" end="1"/>
                                            </p:txEl>
                                          </p:spTgt>
                                        </p:tgtEl>
                                        <p:attrNameLst>
                                          <p:attrName>style.visibility</p:attrName>
                                        </p:attrNameLst>
                                      </p:cBhvr>
                                      <p:to>
                                        <p:strVal val="visible"/>
                                      </p:to>
                                    </p:set>
                                    <p:anim calcmode="lin" valueType="num">
                                      <p:cBhvr additive="base">
                                        <p:cTn id="7" dur="500" fill="hold"/>
                                        <p:tgtEl>
                                          <p:spTgt spid="22733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733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7330">
                                            <p:txEl>
                                              <p:pRg st="2" end="2"/>
                                            </p:txEl>
                                          </p:spTgt>
                                        </p:tgtEl>
                                        <p:attrNameLst>
                                          <p:attrName>style.visibility</p:attrName>
                                        </p:attrNameLst>
                                      </p:cBhvr>
                                      <p:to>
                                        <p:strVal val="visible"/>
                                      </p:to>
                                    </p:set>
                                    <p:anim calcmode="lin" valueType="num">
                                      <p:cBhvr additive="base">
                                        <p:cTn id="13" dur="500" fill="hold"/>
                                        <p:tgtEl>
                                          <p:spTgt spid="22733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73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7330">
                                            <p:txEl>
                                              <p:pRg st="3" end="3"/>
                                            </p:txEl>
                                          </p:spTgt>
                                        </p:tgtEl>
                                        <p:attrNameLst>
                                          <p:attrName>style.visibility</p:attrName>
                                        </p:attrNameLst>
                                      </p:cBhvr>
                                      <p:to>
                                        <p:strVal val="visible"/>
                                      </p:to>
                                    </p:set>
                                    <p:anim calcmode="lin" valueType="num">
                                      <p:cBhvr additive="base">
                                        <p:cTn id="19" dur="500" fill="hold"/>
                                        <p:tgtEl>
                                          <p:spTgt spid="22733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733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7330">
                                            <p:txEl>
                                              <p:pRg st="4" end="4"/>
                                            </p:txEl>
                                          </p:spTgt>
                                        </p:tgtEl>
                                        <p:attrNameLst>
                                          <p:attrName>style.visibility</p:attrName>
                                        </p:attrNameLst>
                                      </p:cBhvr>
                                      <p:to>
                                        <p:strVal val="visible"/>
                                      </p:to>
                                    </p:set>
                                    <p:anim calcmode="lin" valueType="num">
                                      <p:cBhvr additive="base">
                                        <p:cTn id="25" dur="500" fill="hold"/>
                                        <p:tgtEl>
                                          <p:spTgt spid="22733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733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27330">
                                            <p:txEl>
                                              <p:pRg st="5" end="5"/>
                                            </p:txEl>
                                          </p:spTgt>
                                        </p:tgtEl>
                                        <p:attrNameLst>
                                          <p:attrName>style.visibility</p:attrName>
                                        </p:attrNameLst>
                                      </p:cBhvr>
                                      <p:to>
                                        <p:strVal val="visible"/>
                                      </p:to>
                                    </p:set>
                                    <p:anim calcmode="lin" valueType="num">
                                      <p:cBhvr additive="base">
                                        <p:cTn id="31" dur="500" fill="hold"/>
                                        <p:tgtEl>
                                          <p:spTgt spid="22733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2733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0"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ph type="body" idx="1"/>
          </p:nvPr>
        </p:nvSpPr>
        <p:spPr>
          <a:xfrm>
            <a:off x="457200" y="1143000"/>
            <a:ext cx="8229600" cy="1371600"/>
          </a:xfrm>
        </p:spPr>
        <p:txBody>
          <a:bodyPr/>
          <a:lstStyle/>
          <a:p>
            <a:pPr eaLnBrk="1" hangingPunct="1">
              <a:lnSpc>
                <a:spcPct val="90000"/>
              </a:lnSpc>
            </a:pPr>
            <a:r>
              <a:rPr lang="en-US" altLang="en-US" sz="2800"/>
              <a:t>Hiện thực là cái đang tồn tại thực tế.</a:t>
            </a:r>
          </a:p>
          <a:p>
            <a:pPr eaLnBrk="1" hangingPunct="1">
              <a:lnSpc>
                <a:spcPct val="90000"/>
              </a:lnSpc>
            </a:pPr>
            <a:r>
              <a:rPr lang="en-US" altLang="en-US" sz="2800"/>
              <a:t>Khả năng là cái sẽ xuất hiện, sẽ tồn tại thực sự khi có đủ điều kiện.</a:t>
            </a:r>
          </a:p>
        </p:txBody>
      </p:sp>
      <p:pic>
        <p:nvPicPr>
          <p:cNvPr id="229380" name="Picture 4" descr="42-166880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71800"/>
            <a:ext cx="45720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381" name="Picture 5" descr="42-152085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971800"/>
            <a:ext cx="4495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02702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afterEffect">
                                  <p:stCondLst>
                                    <p:cond delay="0"/>
                                  </p:stCondLst>
                                  <p:childTnLst>
                                    <p:set>
                                      <p:cBhvr>
                                        <p:cTn id="6" dur="1" fill="hold">
                                          <p:stCondLst>
                                            <p:cond delay="0"/>
                                          </p:stCondLst>
                                        </p:cTn>
                                        <p:tgtEl>
                                          <p:spTgt spid="229380"/>
                                        </p:tgtEl>
                                        <p:attrNameLst>
                                          <p:attrName>style.visibility</p:attrName>
                                        </p:attrNameLst>
                                      </p:cBhvr>
                                      <p:to>
                                        <p:strVal val="visible"/>
                                      </p:to>
                                    </p:set>
                                    <p:animEffect transition="in" filter="diamond(in)">
                                      <p:cBhvr>
                                        <p:cTn id="7" dur="2000"/>
                                        <p:tgtEl>
                                          <p:spTgt spid="229380"/>
                                        </p:tgtEl>
                                      </p:cBhvr>
                                    </p:animEffect>
                                  </p:childTnLst>
                                </p:cTn>
                              </p:par>
                            </p:childTnLst>
                          </p:cTn>
                        </p:par>
                        <p:par>
                          <p:cTn id="8" fill="hold" nodeType="afterGroup">
                            <p:stCondLst>
                              <p:cond delay="2000"/>
                            </p:stCondLst>
                            <p:childTnLst>
                              <p:par>
                                <p:cTn id="9" presetID="8" presetClass="entr" presetSubtype="16" fill="hold" nodeType="afterEffect">
                                  <p:stCondLst>
                                    <p:cond delay="0"/>
                                  </p:stCondLst>
                                  <p:childTnLst>
                                    <p:set>
                                      <p:cBhvr>
                                        <p:cTn id="10" dur="1" fill="hold">
                                          <p:stCondLst>
                                            <p:cond delay="0"/>
                                          </p:stCondLst>
                                        </p:cTn>
                                        <p:tgtEl>
                                          <p:spTgt spid="229381"/>
                                        </p:tgtEl>
                                        <p:attrNameLst>
                                          <p:attrName>style.visibility</p:attrName>
                                        </p:attrNameLst>
                                      </p:cBhvr>
                                      <p:to>
                                        <p:strVal val="visible"/>
                                      </p:to>
                                    </p:set>
                                    <p:animEffect transition="in" filter="diamond(in)">
                                      <p:cBhvr>
                                        <p:cTn id="11" dur="2000"/>
                                        <p:tgtEl>
                                          <p:spTgt spid="229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p:cNvSpPr>
            <a:spLocks noGrp="1" noChangeArrowheads="1"/>
          </p:cNvSpPr>
          <p:nvPr>
            <p:ph type="subTitle" idx="1"/>
          </p:nvPr>
        </p:nvSpPr>
        <p:spPr>
          <a:xfrm>
            <a:off x="0" y="0"/>
            <a:ext cx="4572000" cy="6858000"/>
          </a:xfrm>
          <a:noFill/>
          <a:ln w="38100">
            <a:solidFill>
              <a:srgbClr val="00FF00"/>
            </a:solidFill>
            <a:miter lim="800000"/>
            <a:headEnd/>
            <a:tailEnd/>
          </a:ln>
        </p:spPr>
        <p:txBody>
          <a:bodyPr/>
          <a:lstStyle/>
          <a:p>
            <a:pPr algn="just" eaLnBrk="1" hangingPunct="1"/>
            <a:r>
              <a:rPr lang="en-US" altLang="en-US" dirty="0">
                <a:solidFill>
                  <a:srgbClr val="FFFF00"/>
                </a:solidFill>
              </a:rPr>
              <a:t>b/ </a:t>
            </a:r>
            <a:r>
              <a:rPr lang="en-US" altLang="en-US" dirty="0" err="1">
                <a:solidFill>
                  <a:srgbClr val="FFFF00"/>
                </a:solidFill>
              </a:rPr>
              <a:t>Các</a:t>
            </a:r>
            <a:r>
              <a:rPr lang="en-US" altLang="en-US" dirty="0">
                <a:solidFill>
                  <a:srgbClr val="FFFF00"/>
                </a:solidFill>
              </a:rPr>
              <a:t> </a:t>
            </a:r>
            <a:r>
              <a:rPr lang="en-US" altLang="en-US" dirty="0" err="1">
                <a:solidFill>
                  <a:srgbClr val="FFFF00"/>
                </a:solidFill>
              </a:rPr>
              <a:t>hình</a:t>
            </a:r>
            <a:r>
              <a:rPr lang="en-US" altLang="en-US" dirty="0">
                <a:solidFill>
                  <a:srgbClr val="FFFF00"/>
                </a:solidFill>
              </a:rPr>
              <a:t> </a:t>
            </a:r>
            <a:r>
              <a:rPr lang="en-US" altLang="en-US" dirty="0" err="1">
                <a:solidFill>
                  <a:srgbClr val="FFFF00"/>
                </a:solidFill>
              </a:rPr>
              <a:t>thức</a:t>
            </a:r>
            <a:r>
              <a:rPr lang="en-US" altLang="en-US" dirty="0">
                <a:solidFill>
                  <a:srgbClr val="FFFF00"/>
                </a:solidFill>
              </a:rPr>
              <a:t> </a:t>
            </a:r>
            <a:r>
              <a:rPr lang="en-US" altLang="en-US" dirty="0" err="1">
                <a:solidFill>
                  <a:srgbClr val="FFFF00"/>
                </a:solidFill>
              </a:rPr>
              <a:t>cơ</a:t>
            </a:r>
            <a:r>
              <a:rPr lang="en-US" altLang="en-US" dirty="0">
                <a:solidFill>
                  <a:srgbClr val="FFFF00"/>
                </a:solidFill>
              </a:rPr>
              <a:t> </a:t>
            </a:r>
            <a:r>
              <a:rPr lang="en-US" altLang="en-US" dirty="0" err="1">
                <a:solidFill>
                  <a:srgbClr val="FFFF00"/>
                </a:solidFill>
              </a:rPr>
              <a:t>bản</a:t>
            </a:r>
            <a:r>
              <a:rPr lang="en-US" altLang="en-US" dirty="0">
                <a:solidFill>
                  <a:srgbClr val="FFFF00"/>
                </a:solidFill>
              </a:rPr>
              <a:t> </a:t>
            </a:r>
            <a:r>
              <a:rPr lang="en-US" altLang="en-US" dirty="0" err="1">
                <a:solidFill>
                  <a:srgbClr val="FFFF00"/>
                </a:solidFill>
              </a:rPr>
              <a:t>của</a:t>
            </a:r>
            <a:r>
              <a:rPr lang="en-US" altLang="en-US" dirty="0">
                <a:solidFill>
                  <a:srgbClr val="FFFF00"/>
                </a:solidFill>
              </a:rPr>
              <a:t> </a:t>
            </a:r>
            <a:r>
              <a:rPr lang="en-US" altLang="en-US" dirty="0" err="1">
                <a:solidFill>
                  <a:srgbClr val="FFFF00"/>
                </a:solidFill>
              </a:rPr>
              <a:t>phép</a:t>
            </a:r>
            <a:r>
              <a:rPr lang="en-US" altLang="en-US" dirty="0">
                <a:solidFill>
                  <a:srgbClr val="FFFF00"/>
                </a:solidFill>
              </a:rPr>
              <a:t> </a:t>
            </a:r>
            <a:r>
              <a:rPr lang="en-US" altLang="en-US" dirty="0" err="1">
                <a:solidFill>
                  <a:srgbClr val="FFFF00"/>
                </a:solidFill>
              </a:rPr>
              <a:t>biện</a:t>
            </a:r>
            <a:r>
              <a:rPr lang="en-US" altLang="en-US" dirty="0">
                <a:solidFill>
                  <a:srgbClr val="FFFF00"/>
                </a:solidFill>
              </a:rPr>
              <a:t> </a:t>
            </a:r>
            <a:r>
              <a:rPr lang="en-US" altLang="en-US" dirty="0" err="1">
                <a:solidFill>
                  <a:srgbClr val="FFFF00"/>
                </a:solidFill>
              </a:rPr>
              <a:t>chứng</a:t>
            </a:r>
            <a:r>
              <a:rPr lang="en-US" altLang="en-US" dirty="0">
                <a:solidFill>
                  <a:srgbClr val="FFFF00"/>
                </a:solidFill>
              </a:rPr>
              <a:t>.</a:t>
            </a:r>
          </a:p>
          <a:p>
            <a:pPr algn="just" eaLnBrk="1" hangingPunct="1"/>
            <a:r>
              <a:rPr lang="en-US" altLang="en-US" dirty="0"/>
              <a:t>	</a:t>
            </a:r>
            <a:r>
              <a:rPr lang="en-US" altLang="en-US" dirty="0">
                <a:solidFill>
                  <a:srgbClr val="00FF00"/>
                </a:solidFill>
              </a:rPr>
              <a:t>+ </a:t>
            </a:r>
            <a:r>
              <a:rPr lang="en-US" altLang="en-US" dirty="0" err="1">
                <a:solidFill>
                  <a:srgbClr val="00FF00"/>
                </a:solidFill>
              </a:rPr>
              <a:t>Có</a:t>
            </a:r>
            <a:r>
              <a:rPr lang="en-US" altLang="en-US" dirty="0">
                <a:solidFill>
                  <a:srgbClr val="00FF00"/>
                </a:solidFill>
              </a:rPr>
              <a:t> </a:t>
            </a:r>
            <a:r>
              <a:rPr lang="en-US" altLang="en-US" dirty="0" err="1">
                <a:solidFill>
                  <a:srgbClr val="00FF00"/>
                </a:solidFill>
              </a:rPr>
              <a:t>ba</a:t>
            </a:r>
            <a:r>
              <a:rPr lang="en-US" altLang="en-US" dirty="0">
                <a:solidFill>
                  <a:srgbClr val="00FF00"/>
                </a:solidFill>
              </a:rPr>
              <a:t> </a:t>
            </a:r>
            <a:r>
              <a:rPr lang="en-US" altLang="en-US" dirty="0" err="1">
                <a:solidFill>
                  <a:srgbClr val="00FF00"/>
                </a:solidFill>
              </a:rPr>
              <a:t>hình</a:t>
            </a:r>
            <a:r>
              <a:rPr lang="en-US" altLang="en-US" dirty="0">
                <a:solidFill>
                  <a:srgbClr val="00FF00"/>
                </a:solidFill>
              </a:rPr>
              <a:t> </a:t>
            </a:r>
            <a:r>
              <a:rPr lang="en-US" altLang="en-US" dirty="0" err="1">
                <a:solidFill>
                  <a:srgbClr val="00FF00"/>
                </a:solidFill>
              </a:rPr>
              <a:t>thức</a:t>
            </a:r>
            <a:r>
              <a:rPr lang="en-US" altLang="en-US" dirty="0">
                <a:solidFill>
                  <a:srgbClr val="00FF00"/>
                </a:solidFill>
              </a:rPr>
              <a:t> – </a:t>
            </a:r>
            <a:r>
              <a:rPr lang="en-US" altLang="en-US" dirty="0" err="1">
                <a:solidFill>
                  <a:srgbClr val="00FF00"/>
                </a:solidFill>
              </a:rPr>
              <a:t>ba</a:t>
            </a:r>
            <a:r>
              <a:rPr lang="en-US" altLang="en-US" dirty="0">
                <a:solidFill>
                  <a:srgbClr val="00FF00"/>
                </a:solidFill>
              </a:rPr>
              <a:t> </a:t>
            </a:r>
            <a:r>
              <a:rPr lang="en-US" altLang="en-US" dirty="0" err="1">
                <a:solidFill>
                  <a:srgbClr val="00FF00"/>
                </a:solidFill>
              </a:rPr>
              <a:t>trình</a:t>
            </a:r>
            <a:r>
              <a:rPr lang="en-US" altLang="en-US" dirty="0">
                <a:solidFill>
                  <a:srgbClr val="00FF00"/>
                </a:solidFill>
              </a:rPr>
              <a:t> </a:t>
            </a:r>
            <a:r>
              <a:rPr lang="en-US" altLang="en-US" dirty="0" err="1">
                <a:solidFill>
                  <a:srgbClr val="00FF00"/>
                </a:solidFill>
              </a:rPr>
              <a:t>độ</a:t>
            </a:r>
            <a:r>
              <a:rPr lang="en-US" altLang="en-US" dirty="0">
                <a:solidFill>
                  <a:srgbClr val="00FF00"/>
                </a:solidFill>
              </a:rPr>
              <a:t> </a:t>
            </a:r>
            <a:r>
              <a:rPr lang="en-US" altLang="en-US" dirty="0" err="1">
                <a:solidFill>
                  <a:srgbClr val="00FF00"/>
                </a:solidFill>
              </a:rPr>
              <a:t>phát</a:t>
            </a:r>
            <a:r>
              <a:rPr lang="en-US" altLang="en-US" dirty="0">
                <a:solidFill>
                  <a:srgbClr val="00FF00"/>
                </a:solidFill>
              </a:rPr>
              <a:t> </a:t>
            </a:r>
            <a:r>
              <a:rPr lang="en-US" altLang="en-US" dirty="0" err="1">
                <a:solidFill>
                  <a:srgbClr val="00FF00"/>
                </a:solidFill>
              </a:rPr>
              <a:t>triển</a:t>
            </a:r>
            <a:r>
              <a:rPr lang="en-US" altLang="en-US" dirty="0">
                <a:solidFill>
                  <a:srgbClr val="00FF00"/>
                </a:solidFill>
              </a:rPr>
              <a:t>:</a:t>
            </a:r>
          </a:p>
          <a:p>
            <a:pPr algn="just" eaLnBrk="1" hangingPunct="1"/>
            <a:r>
              <a:rPr lang="en-US" altLang="en-US" dirty="0"/>
              <a:t>	- </a:t>
            </a:r>
            <a:r>
              <a:rPr lang="en-US" altLang="en-US" dirty="0" err="1"/>
              <a:t>Phép</a:t>
            </a:r>
            <a:r>
              <a:rPr lang="en-US" altLang="en-US" dirty="0"/>
              <a:t> </a:t>
            </a:r>
            <a:r>
              <a:rPr lang="en-US" altLang="en-US" dirty="0" err="1"/>
              <a:t>biện</a:t>
            </a:r>
            <a:r>
              <a:rPr lang="en-US" altLang="en-US" dirty="0"/>
              <a:t> </a:t>
            </a:r>
            <a:r>
              <a:rPr lang="en-US" altLang="en-US" dirty="0" err="1"/>
              <a:t>chứng</a:t>
            </a:r>
            <a:r>
              <a:rPr lang="en-US" altLang="en-US" dirty="0"/>
              <a:t> </a:t>
            </a:r>
            <a:r>
              <a:rPr lang="en-US" altLang="en-US" dirty="0" err="1"/>
              <a:t>sơ</a:t>
            </a:r>
            <a:r>
              <a:rPr lang="en-US" altLang="en-US" dirty="0"/>
              <a:t> </a:t>
            </a:r>
            <a:r>
              <a:rPr lang="en-US" altLang="en-US" dirty="0" err="1"/>
              <a:t>khai</a:t>
            </a:r>
            <a:r>
              <a:rPr lang="en-US" altLang="en-US" dirty="0"/>
              <a:t> </a:t>
            </a:r>
            <a:r>
              <a:rPr lang="en-US" altLang="en-US" dirty="0" err="1"/>
              <a:t>thời</a:t>
            </a:r>
            <a:r>
              <a:rPr lang="en-US" altLang="en-US" dirty="0"/>
              <a:t> </a:t>
            </a:r>
            <a:r>
              <a:rPr lang="en-US" altLang="en-US" dirty="0" err="1"/>
              <a:t>cổ</a:t>
            </a:r>
            <a:r>
              <a:rPr lang="en-US" altLang="en-US" dirty="0"/>
              <a:t> </a:t>
            </a:r>
            <a:r>
              <a:rPr lang="en-US" altLang="en-US" dirty="0" err="1"/>
              <a:t>đại</a:t>
            </a:r>
            <a:r>
              <a:rPr lang="en-US" altLang="en-US" dirty="0"/>
              <a:t>.</a:t>
            </a:r>
          </a:p>
          <a:p>
            <a:pPr algn="just" eaLnBrk="1" hangingPunct="1"/>
            <a:r>
              <a:rPr lang="en-US" altLang="en-US" dirty="0"/>
              <a:t>	- </a:t>
            </a:r>
            <a:r>
              <a:rPr lang="en-US" altLang="en-US" dirty="0" err="1"/>
              <a:t>Phép</a:t>
            </a:r>
            <a:r>
              <a:rPr lang="en-US" altLang="en-US" dirty="0"/>
              <a:t> </a:t>
            </a:r>
            <a:r>
              <a:rPr lang="en-US" altLang="en-US" dirty="0" err="1"/>
              <a:t>biện</a:t>
            </a:r>
            <a:r>
              <a:rPr lang="en-US" altLang="en-US" dirty="0"/>
              <a:t> </a:t>
            </a:r>
            <a:r>
              <a:rPr lang="en-US" altLang="en-US" dirty="0" err="1"/>
              <a:t>chứng</a:t>
            </a:r>
            <a:r>
              <a:rPr lang="en-US" altLang="en-US" dirty="0"/>
              <a:t> </a:t>
            </a:r>
            <a:r>
              <a:rPr lang="en-US" altLang="en-US" dirty="0" err="1"/>
              <a:t>duy</a:t>
            </a:r>
            <a:r>
              <a:rPr lang="en-US" altLang="en-US" dirty="0"/>
              <a:t> </a:t>
            </a:r>
            <a:r>
              <a:rPr lang="en-US" altLang="en-US" dirty="0" err="1"/>
              <a:t>tâm</a:t>
            </a:r>
            <a:r>
              <a:rPr lang="en-US" altLang="en-US" dirty="0"/>
              <a:t> </a:t>
            </a:r>
            <a:r>
              <a:rPr lang="en-US" altLang="en-US" dirty="0" err="1"/>
              <a:t>cổ</a:t>
            </a:r>
            <a:r>
              <a:rPr lang="en-US" altLang="en-US" dirty="0"/>
              <a:t> </a:t>
            </a:r>
            <a:r>
              <a:rPr lang="en-US" altLang="en-US" dirty="0" err="1"/>
              <a:t>điển</a:t>
            </a:r>
            <a:r>
              <a:rPr lang="en-US" altLang="en-US" dirty="0"/>
              <a:t> </a:t>
            </a:r>
            <a:r>
              <a:rPr lang="en-US" altLang="en-US" dirty="0" err="1"/>
              <a:t>Đức</a:t>
            </a:r>
            <a:r>
              <a:rPr lang="en-US" altLang="en-US" dirty="0"/>
              <a:t>.</a:t>
            </a:r>
          </a:p>
          <a:p>
            <a:pPr algn="just" eaLnBrk="1" hangingPunct="1"/>
            <a:r>
              <a:rPr lang="en-US" altLang="en-US" dirty="0"/>
              <a:t>	- </a:t>
            </a:r>
            <a:r>
              <a:rPr lang="en-US" altLang="en-US" dirty="0" err="1"/>
              <a:t>Phép</a:t>
            </a:r>
            <a:r>
              <a:rPr lang="en-US" altLang="en-US" dirty="0"/>
              <a:t> </a:t>
            </a:r>
            <a:r>
              <a:rPr lang="en-US" altLang="en-US" dirty="0" err="1"/>
              <a:t>biện</a:t>
            </a:r>
            <a:r>
              <a:rPr lang="en-US" altLang="en-US" dirty="0"/>
              <a:t> </a:t>
            </a:r>
            <a:r>
              <a:rPr lang="en-US" altLang="en-US" dirty="0" err="1"/>
              <a:t>chứng</a:t>
            </a:r>
            <a:r>
              <a:rPr lang="en-US" altLang="en-US" dirty="0"/>
              <a:t> </a:t>
            </a:r>
            <a:r>
              <a:rPr lang="en-US" altLang="en-US" dirty="0" err="1"/>
              <a:t>hiện</a:t>
            </a:r>
            <a:r>
              <a:rPr lang="en-US" altLang="en-US" dirty="0"/>
              <a:t> </a:t>
            </a:r>
            <a:r>
              <a:rPr lang="en-US" altLang="en-US" dirty="0" err="1"/>
              <a:t>đại</a:t>
            </a:r>
            <a:r>
              <a:rPr lang="en-US" altLang="en-US" dirty="0"/>
              <a:t> – PBC DV </a:t>
            </a:r>
            <a:r>
              <a:rPr lang="en-US" altLang="en-US" dirty="0" err="1"/>
              <a:t>của</a:t>
            </a:r>
            <a:r>
              <a:rPr lang="en-US" altLang="en-US" dirty="0"/>
              <a:t> </a:t>
            </a:r>
            <a:r>
              <a:rPr lang="en-US" altLang="en-US" dirty="0" err="1"/>
              <a:t>chủ</a:t>
            </a:r>
            <a:r>
              <a:rPr lang="en-US" altLang="en-US" dirty="0"/>
              <a:t> </a:t>
            </a:r>
            <a:r>
              <a:rPr lang="en-US" altLang="en-US" dirty="0" err="1"/>
              <a:t>nghĩa</a:t>
            </a:r>
            <a:r>
              <a:rPr lang="en-US" altLang="en-US" dirty="0"/>
              <a:t> </a:t>
            </a:r>
            <a:r>
              <a:rPr lang="en-US" altLang="en-US" dirty="0" err="1"/>
              <a:t>Mác</a:t>
            </a:r>
            <a:r>
              <a:rPr lang="en-US" altLang="en-US" dirty="0"/>
              <a:t> - </a:t>
            </a:r>
            <a:r>
              <a:rPr lang="en-US" altLang="en-US" dirty="0" err="1"/>
              <a:t>Lênin</a:t>
            </a:r>
            <a:r>
              <a:rPr lang="en-US" altLang="en-US" dirty="0"/>
              <a:t>.</a:t>
            </a:r>
          </a:p>
          <a:p>
            <a:pPr algn="just" eaLnBrk="1" hangingPunct="1"/>
            <a:r>
              <a:rPr lang="en-US" altLang="en-US" dirty="0"/>
              <a:t>	</a:t>
            </a:r>
          </a:p>
        </p:txBody>
      </p:sp>
      <p:grpSp>
        <p:nvGrpSpPr>
          <p:cNvPr id="2" name="Group 3"/>
          <p:cNvGrpSpPr>
            <a:grpSpLocks/>
          </p:cNvGrpSpPr>
          <p:nvPr/>
        </p:nvGrpSpPr>
        <p:grpSpPr bwMode="auto">
          <a:xfrm>
            <a:off x="4557713" y="146050"/>
            <a:ext cx="4648200" cy="5791200"/>
            <a:chOff x="2880" y="1525"/>
            <a:chExt cx="1814" cy="2021"/>
          </a:xfrm>
        </p:grpSpPr>
        <p:pic>
          <p:nvPicPr>
            <p:cNvPr id="9223" name="Picture 4" descr="ACORN_W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5" y="1525"/>
              <a:ext cx="1707" cy="151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9224" name="WordArt 5"/>
            <p:cNvSpPr>
              <a:spLocks noChangeArrowheads="1" noChangeShapeType="1" noTextEdit="1"/>
            </p:cNvSpPr>
            <p:nvPr/>
          </p:nvSpPr>
          <p:spPr bwMode="auto">
            <a:xfrm>
              <a:off x="2880" y="3113"/>
              <a:ext cx="1814" cy="433"/>
            </a:xfrm>
            <a:prstGeom prst="rect">
              <a:avLst/>
            </a:prstGeom>
          </p:spPr>
          <p:txBody>
            <a:bodyPr wrap="none" fromWordArt="1">
              <a:prstTxWarp prst="textPlain">
                <a:avLst>
                  <a:gd name="adj" fmla="val 50000"/>
                </a:avLst>
              </a:prstTxWarp>
            </a:bodyPr>
            <a:lstStyle/>
            <a:p>
              <a:pPr algn="ctr"/>
              <a:endParaRPr lang="en-US" sz="3600"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Đen"/>
              </a:endParaRPr>
            </a:p>
          </p:txBody>
        </p:sp>
        <p:sp>
          <p:nvSpPr>
            <p:cNvPr id="9225" name="AutoShape 6"/>
            <p:cNvSpPr>
              <a:spLocks noChangeAspect="1" noChangeArrowheads="1" noTextEdit="1"/>
            </p:cNvSpPr>
            <p:nvPr/>
          </p:nvSpPr>
          <p:spPr bwMode="auto">
            <a:xfrm>
              <a:off x="3528" y="1836"/>
              <a:ext cx="711" cy="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922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 y="1836"/>
              <a:ext cx="637" cy="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 y="1836"/>
              <a:ext cx="637" cy="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 Box 7"/>
          <p:cNvSpPr txBox="1">
            <a:spLocks noChangeArrowheads="1"/>
          </p:cNvSpPr>
          <p:nvPr/>
        </p:nvSpPr>
        <p:spPr bwMode="auto">
          <a:xfrm rot="10800000" flipV="1">
            <a:off x="5867400" y="4800600"/>
            <a:ext cx="1828800" cy="461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FFFF00"/>
                </a:solidFill>
              </a:rPr>
              <a:t>Heraclit</a:t>
            </a:r>
            <a:endParaRPr lang="vi-VN" altLang="en-US" sz="2400" b="1">
              <a:solidFill>
                <a:srgbClr val="FFFF00"/>
              </a:solidFill>
            </a:endParaRPr>
          </a:p>
        </p:txBody>
      </p:sp>
      <p:pic>
        <p:nvPicPr>
          <p:cNvPr id="9220" name="Picture 4" descr="http://files.chungta.com/Image.ashx/image=pjpeg/8e5b6a8d15074bdabcbacec8c4830299-hê-ghen.jpg/hê-ghe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0"/>
            <a:ext cx="44958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7"/>
          <p:cNvSpPr txBox="1">
            <a:spLocks noChangeArrowheads="1"/>
          </p:cNvSpPr>
          <p:nvPr/>
        </p:nvSpPr>
        <p:spPr bwMode="auto">
          <a:xfrm rot="10800000" flipV="1">
            <a:off x="5867400" y="6215063"/>
            <a:ext cx="1828800" cy="461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FFFF00"/>
                </a:solidFill>
              </a:rPr>
              <a:t>HÊGHEN</a:t>
            </a:r>
            <a:endParaRPr lang="vi-VN" altLang="en-US" sz="2400" b="1">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10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710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710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2"/>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47106">
                                            <p:txEl>
                                              <p:pRg st="3" end="3"/>
                                            </p:txEl>
                                          </p:spTgt>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53" presetClass="entr" presetSubtype="0" fill="hold" nodeType="clickEffect">
                                  <p:stCondLst>
                                    <p:cond delay="0"/>
                                  </p:stCondLst>
                                  <p:childTnLst>
                                    <p:set>
                                      <p:cBhvr>
                                        <p:cTn id="29" dur="1" fill="hold">
                                          <p:stCondLst>
                                            <p:cond delay="0"/>
                                          </p:stCondLst>
                                        </p:cTn>
                                        <p:tgtEl>
                                          <p:spTgt spid="9220"/>
                                        </p:tgtEl>
                                        <p:attrNameLst>
                                          <p:attrName>style.visibility</p:attrName>
                                        </p:attrNameLst>
                                      </p:cBhvr>
                                      <p:to>
                                        <p:strVal val="visible"/>
                                      </p:to>
                                    </p:set>
                                    <p:anim calcmode="lin" valueType="num">
                                      <p:cBhvr>
                                        <p:cTn id="30" dur="500" fill="hold"/>
                                        <p:tgtEl>
                                          <p:spTgt spid="9220"/>
                                        </p:tgtEl>
                                        <p:attrNameLst>
                                          <p:attrName>ppt_w</p:attrName>
                                        </p:attrNameLst>
                                      </p:cBhvr>
                                      <p:tavLst>
                                        <p:tav tm="0">
                                          <p:val>
                                            <p:fltVal val="0"/>
                                          </p:val>
                                        </p:tav>
                                        <p:tav tm="100000">
                                          <p:val>
                                            <p:strVal val="#ppt_w"/>
                                          </p:val>
                                        </p:tav>
                                      </p:tavLst>
                                    </p:anim>
                                    <p:anim calcmode="lin" valueType="num">
                                      <p:cBhvr>
                                        <p:cTn id="31" dur="500" fill="hold"/>
                                        <p:tgtEl>
                                          <p:spTgt spid="9220"/>
                                        </p:tgtEl>
                                        <p:attrNameLst>
                                          <p:attrName>ppt_h</p:attrName>
                                        </p:attrNameLst>
                                      </p:cBhvr>
                                      <p:tavLst>
                                        <p:tav tm="0">
                                          <p:val>
                                            <p:fltVal val="0"/>
                                          </p:val>
                                        </p:tav>
                                        <p:tav tm="100000">
                                          <p:val>
                                            <p:strVal val="#ppt_h"/>
                                          </p:val>
                                        </p:tav>
                                      </p:tavLst>
                                    </p:anim>
                                    <p:animEffect transition="in" filter="fade">
                                      <p:cBhvr>
                                        <p:cTn id="32" dur="500"/>
                                        <p:tgtEl>
                                          <p:spTgt spid="9220"/>
                                        </p:tgtEl>
                                      </p:cBhvr>
                                    </p:animEffect>
                                  </p:childTnLst>
                                </p:cTn>
                              </p:par>
                              <p:par>
                                <p:cTn id="33" presetID="53"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4710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build="p" autoUpdateAnimBg="0"/>
      <p:bldP spid="9" grpId="0" animBg="1" autoUpdateAnimBg="0"/>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subTitle" idx="1"/>
          </p:nvPr>
        </p:nvSpPr>
        <p:spPr>
          <a:xfrm>
            <a:off x="0" y="0"/>
            <a:ext cx="9144000" cy="6858000"/>
          </a:xfrm>
          <a:noFill/>
          <a:ln w="38100">
            <a:solidFill>
              <a:schemeClr val="tx1"/>
            </a:solidFill>
            <a:miter lim="800000"/>
            <a:headEnd/>
            <a:tailEnd/>
          </a:ln>
        </p:spPr>
        <p:txBody>
          <a:bodyPr/>
          <a:lstStyle/>
          <a:p>
            <a:pPr indent="465138" algn="just" eaLnBrk="1" hangingPunct="1"/>
            <a:r>
              <a:rPr lang="en-US" altLang="en-US" b="1"/>
              <a:t>b/ QUAN HỆ BiỆN CHỨNG GiỮA KHẢ NĂNG VÀ HiỆN THỰC</a:t>
            </a:r>
            <a:endParaRPr lang="en-US" altLang="en-US">
              <a:solidFill>
                <a:srgbClr val="66FF33"/>
              </a:solidFill>
            </a:endParaRPr>
          </a:p>
          <a:p>
            <a:pPr indent="465138" algn="just" eaLnBrk="1" hangingPunct="1"/>
            <a:r>
              <a:rPr lang="en-US" altLang="en-US">
                <a:solidFill>
                  <a:srgbClr val="00FF00"/>
                </a:solidFill>
              </a:rPr>
              <a:t>+ Cả 2 gắn bó, và chuyển hóa cho nhau. Quá trình này là vô tận làm cho sự vật, hiện tượng không ngừng phát triển.</a:t>
            </a:r>
            <a:r>
              <a:rPr lang="en-US" altLang="en-US">
                <a:solidFill>
                  <a:srgbClr val="66FF33"/>
                </a:solidFill>
              </a:rPr>
              <a:t> </a:t>
            </a:r>
          </a:p>
          <a:p>
            <a:pPr indent="465138" algn="just" eaLnBrk="1" hangingPunct="1"/>
            <a:r>
              <a:rPr lang="en-US" altLang="en-US">
                <a:solidFill>
                  <a:srgbClr val="FFFF00"/>
                </a:solidFill>
              </a:rPr>
              <a:t>+ Cùng điều kiện nhất định, ở cùng một sự vật có thể tồn tại nhiều khả năng chứ không chỉ có một khả năng. Và, khi có những điều kiện mới thì có thể xuất hiện những khả năng mới và ngược lại khả năng có thể mất đi khi mất những điều kiện nào đấy.</a:t>
            </a:r>
          </a:p>
          <a:p>
            <a:pPr indent="465138" algn="just" eaLnBrk="1" hangingPunct="1"/>
            <a:r>
              <a:rPr lang="en-US" altLang="en-US"/>
              <a:t>+ Để khả năng biến thành hiện thực cần có sự phối hợp của nhiều điều kiện. 		</a:t>
            </a:r>
          </a:p>
          <a:p>
            <a:pPr indent="465138" algn="just" eaLnBrk="1" hangingPunct="1"/>
            <a:endParaRPr lang="en-US" altLang="en-US">
              <a:solidFill>
                <a:srgbClr val="66FF33"/>
              </a:solidFill>
            </a:endParaRPr>
          </a:p>
        </p:txBody>
      </p:sp>
    </p:spTree>
    <p:extLst>
      <p:ext uri="{BB962C8B-B14F-4D97-AF65-F5344CB8AC3E}">
        <p14:creationId xmlns:p14="http://schemas.microsoft.com/office/powerpoint/2010/main" val="40944161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31426">
                                            <p:txEl>
                                              <p:pRg st="0" end="0"/>
                                            </p:txEl>
                                          </p:spTgt>
                                        </p:tgtEl>
                                        <p:attrNameLst>
                                          <p:attrName>style.visibility</p:attrName>
                                        </p:attrNameLst>
                                      </p:cBhvr>
                                      <p:to>
                                        <p:strVal val="visible"/>
                                      </p:to>
                                    </p:set>
                                    <p:anim calcmode="lin" valueType="num">
                                      <p:cBhvr>
                                        <p:cTn id="7" dur="1000" fill="hold"/>
                                        <p:tgtEl>
                                          <p:spTgt spid="231426">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231426">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231426">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231426">
                                            <p:txEl>
                                              <p:pRg st="1" end="1"/>
                                            </p:txEl>
                                          </p:spTgt>
                                        </p:tgtEl>
                                        <p:attrNameLst>
                                          <p:attrName>style.visibility</p:attrName>
                                        </p:attrNameLst>
                                      </p:cBhvr>
                                      <p:to>
                                        <p:strVal val="visible"/>
                                      </p:to>
                                    </p:set>
                                    <p:anim calcmode="lin" valueType="num">
                                      <p:cBhvr>
                                        <p:cTn id="14" dur="1000" fill="hold"/>
                                        <p:tgtEl>
                                          <p:spTgt spid="231426">
                                            <p:txEl>
                                              <p:pRg st="1" end="1"/>
                                            </p:txEl>
                                          </p:spTgt>
                                        </p:tgtEl>
                                        <p:attrNameLst>
                                          <p:attrName>ppt_x</p:attrName>
                                        </p:attrNameLst>
                                      </p:cBhvr>
                                      <p:tavLst>
                                        <p:tav tm="0">
                                          <p:val>
                                            <p:strVal val="#ppt_x-.2"/>
                                          </p:val>
                                        </p:tav>
                                        <p:tav tm="100000">
                                          <p:val>
                                            <p:strVal val="#ppt_x"/>
                                          </p:val>
                                        </p:tav>
                                      </p:tavLst>
                                    </p:anim>
                                    <p:anim calcmode="lin" valueType="num">
                                      <p:cBhvr>
                                        <p:cTn id="15" dur="1000" fill="hold"/>
                                        <p:tgtEl>
                                          <p:spTgt spid="231426">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31426">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231426">
                                            <p:txEl>
                                              <p:pRg st="2" end="2"/>
                                            </p:txEl>
                                          </p:spTgt>
                                        </p:tgtEl>
                                        <p:attrNameLst>
                                          <p:attrName>style.visibility</p:attrName>
                                        </p:attrNameLst>
                                      </p:cBhvr>
                                      <p:to>
                                        <p:strVal val="visible"/>
                                      </p:to>
                                    </p:set>
                                    <p:anim calcmode="lin" valueType="num">
                                      <p:cBhvr>
                                        <p:cTn id="21" dur="1000" fill="hold"/>
                                        <p:tgtEl>
                                          <p:spTgt spid="231426">
                                            <p:txEl>
                                              <p:pRg st="2" end="2"/>
                                            </p:txEl>
                                          </p:spTgt>
                                        </p:tgtEl>
                                        <p:attrNameLst>
                                          <p:attrName>ppt_x</p:attrName>
                                        </p:attrNameLst>
                                      </p:cBhvr>
                                      <p:tavLst>
                                        <p:tav tm="0">
                                          <p:val>
                                            <p:strVal val="#ppt_x-.2"/>
                                          </p:val>
                                        </p:tav>
                                        <p:tav tm="100000">
                                          <p:val>
                                            <p:strVal val="#ppt_x"/>
                                          </p:val>
                                        </p:tav>
                                      </p:tavLst>
                                    </p:anim>
                                    <p:anim calcmode="lin" valueType="num">
                                      <p:cBhvr>
                                        <p:cTn id="22" dur="1000" fill="hold"/>
                                        <p:tgtEl>
                                          <p:spTgt spid="231426">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3" dur="1000"/>
                                        <p:tgtEl>
                                          <p:spTgt spid="231426">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9" presetClass="entr" presetSubtype="0" fill="hold" grpId="0" nodeType="clickEffect">
                                  <p:stCondLst>
                                    <p:cond delay="0"/>
                                  </p:stCondLst>
                                  <p:childTnLst>
                                    <p:set>
                                      <p:cBhvr>
                                        <p:cTn id="27" dur="1" fill="hold">
                                          <p:stCondLst>
                                            <p:cond delay="0"/>
                                          </p:stCondLst>
                                        </p:cTn>
                                        <p:tgtEl>
                                          <p:spTgt spid="231426">
                                            <p:txEl>
                                              <p:pRg st="3" end="3"/>
                                            </p:txEl>
                                          </p:spTgt>
                                        </p:tgtEl>
                                        <p:attrNameLst>
                                          <p:attrName>style.visibility</p:attrName>
                                        </p:attrNameLst>
                                      </p:cBhvr>
                                      <p:to>
                                        <p:strVal val="visible"/>
                                      </p:to>
                                    </p:set>
                                    <p:anim calcmode="lin" valueType="num">
                                      <p:cBhvr>
                                        <p:cTn id="28" dur="1000" fill="hold"/>
                                        <p:tgtEl>
                                          <p:spTgt spid="231426">
                                            <p:txEl>
                                              <p:pRg st="3" end="3"/>
                                            </p:txEl>
                                          </p:spTgt>
                                        </p:tgtEl>
                                        <p:attrNameLst>
                                          <p:attrName>ppt_x</p:attrName>
                                        </p:attrNameLst>
                                      </p:cBhvr>
                                      <p:tavLst>
                                        <p:tav tm="0">
                                          <p:val>
                                            <p:strVal val="#ppt_x-.2"/>
                                          </p:val>
                                        </p:tav>
                                        <p:tav tm="100000">
                                          <p:val>
                                            <p:strVal val="#ppt_x"/>
                                          </p:val>
                                        </p:tav>
                                      </p:tavLst>
                                    </p:anim>
                                    <p:anim calcmode="lin" valueType="num">
                                      <p:cBhvr>
                                        <p:cTn id="29" dur="1000" fill="hold"/>
                                        <p:tgtEl>
                                          <p:spTgt spid="231426">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30" dur="1000"/>
                                        <p:tgtEl>
                                          <p:spTgt spid="2314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6"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body" idx="1"/>
          </p:nvPr>
        </p:nvSpPr>
        <p:spPr>
          <a:xfrm>
            <a:off x="0" y="0"/>
            <a:ext cx="9144000" cy="6858000"/>
          </a:xfrm>
          <a:ln w="38100">
            <a:solidFill>
              <a:schemeClr val="tx1"/>
            </a:solidFill>
            <a:miter lim="800000"/>
            <a:headEnd/>
            <a:tailEnd/>
          </a:ln>
        </p:spPr>
        <p:txBody>
          <a:bodyPr/>
          <a:lstStyle/>
          <a:p>
            <a:pPr eaLnBrk="1" hangingPunct="1">
              <a:buFontTx/>
              <a:buNone/>
            </a:pPr>
            <a:endParaRPr lang="en-US" altLang="en-US"/>
          </a:p>
        </p:txBody>
      </p:sp>
      <p:sp>
        <p:nvSpPr>
          <p:cNvPr id="247811" name="Rectangle 3"/>
          <p:cNvSpPr>
            <a:spLocks noChangeArrowheads="1"/>
          </p:cNvSpPr>
          <p:nvPr/>
        </p:nvSpPr>
        <p:spPr bwMode="auto">
          <a:xfrm>
            <a:off x="323850" y="260350"/>
            <a:ext cx="3743325" cy="561657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47812" name="Rectangle 4"/>
          <p:cNvSpPr>
            <a:spLocks noChangeArrowheads="1"/>
          </p:cNvSpPr>
          <p:nvPr/>
        </p:nvSpPr>
        <p:spPr bwMode="auto">
          <a:xfrm>
            <a:off x="5148263" y="260350"/>
            <a:ext cx="3743325" cy="561657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47813" name="Rectangle 5"/>
          <p:cNvSpPr>
            <a:spLocks noChangeArrowheads="1"/>
          </p:cNvSpPr>
          <p:nvPr/>
        </p:nvSpPr>
        <p:spPr bwMode="auto">
          <a:xfrm>
            <a:off x="323850" y="6021388"/>
            <a:ext cx="3743325" cy="647700"/>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FFFF00"/>
                </a:solidFill>
              </a:rPr>
              <a:t>NGHIÊN CỨU PHẠM TRÙ</a:t>
            </a:r>
          </a:p>
        </p:txBody>
      </p:sp>
      <p:sp>
        <p:nvSpPr>
          <p:cNvPr id="247814" name="Rectangle 6"/>
          <p:cNvSpPr>
            <a:spLocks noChangeArrowheads="1"/>
          </p:cNvSpPr>
          <p:nvPr/>
        </p:nvSpPr>
        <p:spPr bwMode="auto">
          <a:xfrm>
            <a:off x="5148263" y="6021388"/>
            <a:ext cx="3743325" cy="647700"/>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FFFF00"/>
                </a:solidFill>
              </a:rPr>
              <a:t>BÀI HỌC THỰC TiỄN</a:t>
            </a:r>
          </a:p>
        </p:txBody>
      </p:sp>
      <p:sp>
        <p:nvSpPr>
          <p:cNvPr id="247815" name="Rectangle 7"/>
          <p:cNvSpPr>
            <a:spLocks noChangeArrowheads="1"/>
          </p:cNvSpPr>
          <p:nvPr/>
        </p:nvSpPr>
        <p:spPr bwMode="auto">
          <a:xfrm>
            <a:off x="323850" y="76200"/>
            <a:ext cx="3743325" cy="1873250"/>
          </a:xfrm>
          <a:prstGeom prst="rect">
            <a:avLst/>
          </a:prstGeom>
          <a:solidFill>
            <a:schemeClr val="tx1"/>
          </a:solidFill>
          <a:ln w="9525">
            <a:solidFill>
              <a:schemeClr val="tx1"/>
            </a:solidFill>
            <a:miter lim="800000"/>
            <a:headEnd/>
            <a:tailEnd/>
          </a:ln>
          <a:effectLst/>
        </p:spPr>
        <p:txBody>
          <a:bodyPr wrap="none" anchor="ctr"/>
          <a:lstStyle/>
          <a:p>
            <a:pPr algn="ctr">
              <a:defRPr/>
            </a:pPr>
            <a:r>
              <a:rPr lang="en-US" sz="2400" b="1">
                <a:solidFill>
                  <a:srgbClr val="060302"/>
                </a:solidFill>
                <a:effectLst>
                  <a:outerShdw blurRad="38100" dist="38100" dir="2700000" algn="tl">
                    <a:srgbClr val="C0C0C0"/>
                  </a:outerShdw>
                </a:effectLst>
                <a:latin typeface="Arial" charset="0"/>
                <a:cs typeface="Arial" charset="0"/>
              </a:rPr>
              <a:t>Hiện thực </a:t>
            </a:r>
          </a:p>
          <a:p>
            <a:pPr algn="ctr">
              <a:defRPr/>
            </a:pPr>
            <a:r>
              <a:rPr lang="en-US" sz="2400" b="1">
                <a:solidFill>
                  <a:srgbClr val="060302"/>
                </a:solidFill>
                <a:effectLst>
                  <a:outerShdw blurRad="38100" dist="38100" dir="2700000" algn="tl">
                    <a:srgbClr val="C0C0C0"/>
                  </a:outerShdw>
                </a:effectLst>
                <a:latin typeface="Arial" charset="0"/>
                <a:cs typeface="Arial" charset="0"/>
              </a:rPr>
              <a:t>là cái tồn tại thực sự, </a:t>
            </a:r>
          </a:p>
          <a:p>
            <a:pPr algn="ctr">
              <a:defRPr/>
            </a:pPr>
            <a:r>
              <a:rPr lang="en-US" sz="2400" b="1">
                <a:solidFill>
                  <a:srgbClr val="060302"/>
                </a:solidFill>
                <a:effectLst>
                  <a:outerShdw blurRad="38100" dist="38100" dir="2700000" algn="tl">
                    <a:srgbClr val="C0C0C0"/>
                  </a:outerShdw>
                </a:effectLst>
                <a:latin typeface="Arial" charset="0"/>
                <a:cs typeface="Arial" charset="0"/>
              </a:rPr>
              <a:t>còn khả năng </a:t>
            </a:r>
          </a:p>
          <a:p>
            <a:pPr algn="ctr">
              <a:defRPr/>
            </a:pPr>
            <a:r>
              <a:rPr lang="en-US" sz="2400" b="1">
                <a:solidFill>
                  <a:srgbClr val="060302"/>
                </a:solidFill>
                <a:effectLst>
                  <a:outerShdw blurRad="38100" dist="38100" dir="2700000" algn="tl">
                    <a:srgbClr val="C0C0C0"/>
                  </a:outerShdw>
                </a:effectLst>
                <a:latin typeface="Arial" charset="0"/>
                <a:cs typeface="Arial" charset="0"/>
              </a:rPr>
              <a:t>là cái chưa có</a:t>
            </a:r>
          </a:p>
        </p:txBody>
      </p:sp>
      <p:sp>
        <p:nvSpPr>
          <p:cNvPr id="247816" name="Rectangle 8"/>
          <p:cNvSpPr>
            <a:spLocks noChangeArrowheads="1"/>
          </p:cNvSpPr>
          <p:nvPr/>
        </p:nvSpPr>
        <p:spPr bwMode="auto">
          <a:xfrm>
            <a:off x="5148263" y="76200"/>
            <a:ext cx="3743325" cy="1873250"/>
          </a:xfrm>
          <a:prstGeom prst="rect">
            <a:avLst/>
          </a:prstGeom>
          <a:solidFill>
            <a:schemeClr val="tx1"/>
          </a:solidFill>
          <a:ln w="9525">
            <a:solidFill>
              <a:schemeClr val="tx1"/>
            </a:solidFill>
            <a:miter lim="800000"/>
            <a:headEnd/>
            <a:tailEnd/>
          </a:ln>
          <a:effectLst/>
        </p:spPr>
        <p:txBody>
          <a:bodyPr wrap="none" anchor="ctr"/>
          <a:lstStyle/>
          <a:p>
            <a:pPr algn="ctr">
              <a:defRPr/>
            </a:pPr>
            <a:r>
              <a:rPr lang="en-US" sz="2400" b="1">
                <a:solidFill>
                  <a:srgbClr val="060302"/>
                </a:solidFill>
                <a:effectLst>
                  <a:outerShdw blurRad="38100" dist="38100" dir="2700000" algn="tl">
                    <a:srgbClr val="C0C0C0"/>
                  </a:outerShdw>
                </a:effectLst>
                <a:latin typeface="Arial" charset="0"/>
                <a:cs typeface="Arial" charset="0"/>
              </a:rPr>
              <a:t>Phải dựa vào hiện thực </a:t>
            </a:r>
          </a:p>
          <a:p>
            <a:pPr algn="ctr">
              <a:defRPr/>
            </a:pPr>
            <a:r>
              <a:rPr lang="en-US" sz="2400" b="1">
                <a:solidFill>
                  <a:srgbClr val="060302"/>
                </a:solidFill>
                <a:effectLst>
                  <a:outerShdw blurRad="38100" dist="38100" dir="2700000" algn="tl">
                    <a:srgbClr val="C0C0C0"/>
                  </a:outerShdw>
                </a:effectLst>
                <a:latin typeface="Arial" charset="0"/>
                <a:cs typeface="Arial" charset="0"/>
              </a:rPr>
              <a:t>chứ không thể </a:t>
            </a:r>
          </a:p>
          <a:p>
            <a:pPr algn="ctr">
              <a:defRPr/>
            </a:pPr>
            <a:r>
              <a:rPr lang="en-US" sz="2400" b="1">
                <a:solidFill>
                  <a:srgbClr val="060302"/>
                </a:solidFill>
                <a:effectLst>
                  <a:outerShdw blurRad="38100" dist="38100" dir="2700000" algn="tl">
                    <a:srgbClr val="C0C0C0"/>
                  </a:outerShdw>
                </a:effectLst>
                <a:latin typeface="Arial" charset="0"/>
                <a:cs typeface="Arial" charset="0"/>
              </a:rPr>
              <a:t>dựa vào khả năng</a:t>
            </a:r>
          </a:p>
        </p:txBody>
      </p:sp>
      <p:sp>
        <p:nvSpPr>
          <p:cNvPr id="247817" name="Rectangle 9"/>
          <p:cNvSpPr>
            <a:spLocks noChangeArrowheads="1"/>
          </p:cNvSpPr>
          <p:nvPr/>
        </p:nvSpPr>
        <p:spPr bwMode="auto">
          <a:xfrm>
            <a:off x="323850" y="1981200"/>
            <a:ext cx="3743325" cy="2025650"/>
          </a:xfrm>
          <a:prstGeom prst="rect">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FF0000"/>
                </a:solidFill>
              </a:rPr>
              <a:t>Khả năng </a:t>
            </a:r>
          </a:p>
          <a:p>
            <a:pPr algn="ctr" eaLnBrk="1" hangingPunct="1"/>
            <a:r>
              <a:rPr lang="en-US" altLang="en-US" sz="2400" b="1">
                <a:solidFill>
                  <a:srgbClr val="FF0000"/>
                </a:solidFill>
              </a:rPr>
              <a:t>và hiện thực </a:t>
            </a:r>
          </a:p>
          <a:p>
            <a:pPr algn="ctr" eaLnBrk="1" hangingPunct="1"/>
            <a:r>
              <a:rPr lang="en-US" altLang="en-US" sz="2400" b="1">
                <a:solidFill>
                  <a:srgbClr val="FF0000"/>
                </a:solidFill>
              </a:rPr>
              <a:t>không tách nhau</a:t>
            </a:r>
          </a:p>
        </p:txBody>
      </p:sp>
      <p:sp>
        <p:nvSpPr>
          <p:cNvPr id="247818" name="Rectangle 10"/>
          <p:cNvSpPr>
            <a:spLocks noChangeArrowheads="1"/>
          </p:cNvSpPr>
          <p:nvPr/>
        </p:nvSpPr>
        <p:spPr bwMode="auto">
          <a:xfrm>
            <a:off x="5148263" y="1981200"/>
            <a:ext cx="3743325" cy="2025650"/>
          </a:xfrm>
          <a:prstGeom prst="rect">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FF0000"/>
                </a:solidFill>
              </a:rPr>
              <a:t>Tuyệt đối khả năng </a:t>
            </a:r>
          </a:p>
          <a:p>
            <a:pPr algn="ctr" eaLnBrk="1" hangingPunct="1"/>
            <a:r>
              <a:rPr lang="en-US" altLang="en-US" sz="2400" b="1">
                <a:solidFill>
                  <a:srgbClr val="FF0000"/>
                </a:solidFill>
              </a:rPr>
              <a:t>sẽ rơi vào ảo tưởng. </a:t>
            </a:r>
          </a:p>
          <a:p>
            <a:pPr algn="ctr" eaLnBrk="1" hangingPunct="1"/>
            <a:r>
              <a:rPr lang="en-US" altLang="en-US" sz="2400" b="1">
                <a:solidFill>
                  <a:srgbClr val="FF0000"/>
                </a:solidFill>
              </a:rPr>
              <a:t>Tuyệt đối hóa hiện thực </a:t>
            </a:r>
          </a:p>
          <a:p>
            <a:pPr algn="ctr" eaLnBrk="1" hangingPunct="1"/>
            <a:r>
              <a:rPr lang="en-US" altLang="en-US" sz="2400" b="1">
                <a:solidFill>
                  <a:srgbClr val="FF0000"/>
                </a:solidFill>
              </a:rPr>
              <a:t>sẽ không thấy khả </a:t>
            </a:r>
          </a:p>
          <a:p>
            <a:pPr algn="ctr" eaLnBrk="1" hangingPunct="1"/>
            <a:r>
              <a:rPr lang="en-US" altLang="en-US" sz="2400" b="1">
                <a:solidFill>
                  <a:srgbClr val="FF0000"/>
                </a:solidFill>
              </a:rPr>
              <a:t>năng phát triển tiềm tàng</a:t>
            </a:r>
          </a:p>
        </p:txBody>
      </p:sp>
      <p:sp>
        <p:nvSpPr>
          <p:cNvPr id="247819" name="Rectangle 11"/>
          <p:cNvSpPr>
            <a:spLocks noChangeArrowheads="1"/>
          </p:cNvSpPr>
          <p:nvPr/>
        </p:nvSpPr>
        <p:spPr bwMode="auto">
          <a:xfrm>
            <a:off x="323850" y="4005263"/>
            <a:ext cx="3743325" cy="1873250"/>
          </a:xfrm>
          <a:prstGeom prst="rect">
            <a:avLst/>
          </a:prstGeom>
          <a:solidFill>
            <a:srgbClr val="0000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t>Việc chuyển hóa </a:t>
            </a:r>
          </a:p>
          <a:p>
            <a:pPr algn="ctr" eaLnBrk="1" hangingPunct="1"/>
            <a:r>
              <a:rPr lang="en-US" altLang="en-US" sz="2400" b="1"/>
              <a:t>từ khả năng </a:t>
            </a:r>
          </a:p>
          <a:p>
            <a:pPr algn="ctr" eaLnBrk="1" hangingPunct="1"/>
            <a:r>
              <a:rPr lang="en-US" altLang="en-US" sz="2400" b="1"/>
              <a:t>sang hiện thực </a:t>
            </a:r>
          </a:p>
          <a:p>
            <a:pPr algn="ctr" eaLnBrk="1" hangingPunct="1"/>
            <a:r>
              <a:rPr lang="en-US" altLang="en-US" sz="2400" b="1"/>
              <a:t>trong tự nhiên khác</a:t>
            </a:r>
          </a:p>
          <a:p>
            <a:pPr algn="ctr" eaLnBrk="1" hangingPunct="1"/>
            <a:r>
              <a:rPr lang="en-US" altLang="en-US" sz="2400" b="1"/>
              <a:t>với trong xã hội</a:t>
            </a:r>
          </a:p>
        </p:txBody>
      </p:sp>
      <p:sp>
        <p:nvSpPr>
          <p:cNvPr id="247820" name="Rectangle 12"/>
          <p:cNvSpPr>
            <a:spLocks noChangeArrowheads="1"/>
          </p:cNvSpPr>
          <p:nvPr/>
        </p:nvSpPr>
        <p:spPr bwMode="auto">
          <a:xfrm>
            <a:off x="5148263" y="4005263"/>
            <a:ext cx="3743325" cy="1873250"/>
          </a:xfrm>
          <a:prstGeom prst="rect">
            <a:avLst/>
          </a:prstGeom>
          <a:solidFill>
            <a:srgbClr val="0000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t>Việc chuyển từ khả năng </a:t>
            </a:r>
          </a:p>
          <a:p>
            <a:pPr algn="ctr" eaLnBrk="1" hangingPunct="1"/>
            <a:r>
              <a:rPr lang="en-US" altLang="en-US" sz="2400" b="1"/>
              <a:t>sang hiện thực </a:t>
            </a:r>
          </a:p>
          <a:p>
            <a:pPr algn="ctr" eaLnBrk="1" hangingPunct="1"/>
            <a:r>
              <a:rPr lang="en-US" altLang="en-US" sz="2400" b="1"/>
              <a:t>cần có sự </a:t>
            </a:r>
          </a:p>
          <a:p>
            <a:pPr algn="ctr" eaLnBrk="1" hangingPunct="1"/>
            <a:r>
              <a:rPr lang="en-US" altLang="en-US" sz="2400" b="1"/>
              <a:t>nổ lực chủ quan cao </a:t>
            </a:r>
          </a:p>
          <a:p>
            <a:pPr algn="ctr" eaLnBrk="1" hangingPunct="1"/>
            <a:r>
              <a:rPr lang="en-US" altLang="en-US" sz="2400" b="1"/>
              <a:t>của mỗi người</a:t>
            </a:r>
          </a:p>
        </p:txBody>
      </p:sp>
      <p:sp>
        <p:nvSpPr>
          <p:cNvPr id="247821" name="Line 13"/>
          <p:cNvSpPr>
            <a:spLocks noChangeShapeType="1"/>
          </p:cNvSpPr>
          <p:nvPr/>
        </p:nvSpPr>
        <p:spPr bwMode="auto">
          <a:xfrm>
            <a:off x="4067175" y="4941888"/>
            <a:ext cx="1081088"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7822" name="Line 14"/>
          <p:cNvSpPr>
            <a:spLocks noChangeShapeType="1"/>
          </p:cNvSpPr>
          <p:nvPr/>
        </p:nvSpPr>
        <p:spPr bwMode="auto">
          <a:xfrm>
            <a:off x="4067175" y="2997200"/>
            <a:ext cx="1081088"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7823" name="Line 15"/>
          <p:cNvSpPr>
            <a:spLocks noChangeShapeType="1"/>
          </p:cNvSpPr>
          <p:nvPr/>
        </p:nvSpPr>
        <p:spPr bwMode="auto">
          <a:xfrm>
            <a:off x="4067175" y="914400"/>
            <a:ext cx="1081088"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247824" name="take me to your heart.mp3">
            <a:hlinkClick r:id="" action="ppaction://media"/>
          </p:cNvPr>
          <p:cNvPicPr>
            <a:picLocks noRot="1" noChangeAspect="1" noChangeArrowheads="1"/>
          </p:cNvPicPr>
          <p:nvPr>
            <a:audioFile r:link="rId1"/>
          </p:nvPr>
        </p:nvPicPr>
        <p:blipFill>
          <a:blip r:embed="rId4">
            <a:extLst>
              <a:ext uri="{28A0092B-C50C-407E-A947-70E740481C1C}">
                <a14:useLocalDpi xmlns:a14="http://schemas.microsoft.com/office/drawing/2010/main" val="0"/>
              </a:ext>
            </a:extLst>
          </a:blip>
          <a:srcRect/>
          <a:stretch>
            <a:fillRect/>
          </a:stretch>
        </p:blipFill>
        <p:spPr bwMode="auto">
          <a:xfrm>
            <a:off x="8839200" y="6553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825" name="AutoShape 17"/>
          <p:cNvSpPr>
            <a:spLocks noChangeArrowheads="1"/>
          </p:cNvSpPr>
          <p:nvPr/>
        </p:nvSpPr>
        <p:spPr bwMode="auto">
          <a:xfrm>
            <a:off x="4114800" y="5791200"/>
            <a:ext cx="1066800" cy="1066800"/>
          </a:xfrm>
          <a:prstGeom prst="rightArrow">
            <a:avLst>
              <a:gd name="adj1" fmla="val 50000"/>
              <a:gd name="adj2" fmla="val 25000"/>
            </a:avLst>
          </a:prstGeom>
          <a:solidFill>
            <a:srgbClr val="0000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a:t>Rút ra</a:t>
            </a:r>
            <a:r>
              <a:rPr lang="en-US" altLang="en-US">
                <a:latin typeface="Tahoma" panose="020B0604030504040204" pitchFamily="34" charset="0"/>
              </a:rPr>
              <a:t> </a:t>
            </a:r>
          </a:p>
        </p:txBody>
      </p:sp>
    </p:spTree>
    <p:extLst>
      <p:ext uri="{BB962C8B-B14F-4D97-AF65-F5344CB8AC3E}">
        <p14:creationId xmlns:p14="http://schemas.microsoft.com/office/powerpoint/2010/main" val="13358362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47813"/>
                                        </p:tgtEl>
                                        <p:attrNameLst>
                                          <p:attrName>style.visibility</p:attrName>
                                        </p:attrNameLst>
                                      </p:cBhvr>
                                      <p:to>
                                        <p:strVal val="visible"/>
                                      </p:to>
                                    </p:set>
                                    <p:anim calcmode="lin" valueType="num">
                                      <p:cBhvr additive="base">
                                        <p:cTn id="7" dur="500" fill="hold"/>
                                        <p:tgtEl>
                                          <p:spTgt spid="247813"/>
                                        </p:tgtEl>
                                        <p:attrNameLst>
                                          <p:attrName>ppt_x</p:attrName>
                                        </p:attrNameLst>
                                      </p:cBhvr>
                                      <p:tavLst>
                                        <p:tav tm="0">
                                          <p:val>
                                            <p:strVal val="#ppt_x"/>
                                          </p:val>
                                        </p:tav>
                                        <p:tav tm="100000">
                                          <p:val>
                                            <p:strVal val="#ppt_x"/>
                                          </p:val>
                                        </p:tav>
                                      </p:tavLst>
                                    </p:anim>
                                    <p:anim calcmode="lin" valueType="num">
                                      <p:cBhvr additive="base">
                                        <p:cTn id="8" dur="500" fill="hold"/>
                                        <p:tgtEl>
                                          <p:spTgt spid="24781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47814"/>
                                        </p:tgtEl>
                                        <p:attrNameLst>
                                          <p:attrName>style.visibility</p:attrName>
                                        </p:attrNameLst>
                                      </p:cBhvr>
                                      <p:to>
                                        <p:strVal val="visible"/>
                                      </p:to>
                                    </p:set>
                                    <p:anim calcmode="lin" valueType="num">
                                      <p:cBhvr additive="base">
                                        <p:cTn id="11" dur="500" fill="hold"/>
                                        <p:tgtEl>
                                          <p:spTgt spid="247814"/>
                                        </p:tgtEl>
                                        <p:attrNameLst>
                                          <p:attrName>ppt_x</p:attrName>
                                        </p:attrNameLst>
                                      </p:cBhvr>
                                      <p:tavLst>
                                        <p:tav tm="0">
                                          <p:val>
                                            <p:strVal val="#ppt_x"/>
                                          </p:val>
                                        </p:tav>
                                        <p:tav tm="100000">
                                          <p:val>
                                            <p:strVal val="#ppt_x"/>
                                          </p:val>
                                        </p:tav>
                                      </p:tavLst>
                                    </p:anim>
                                    <p:anim calcmode="lin" valueType="num">
                                      <p:cBhvr additive="base">
                                        <p:cTn id="12" dur="500" fill="hold"/>
                                        <p:tgtEl>
                                          <p:spTgt spid="247814"/>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7825"/>
                                        </p:tgtEl>
                                        <p:attrNameLst>
                                          <p:attrName>style.visibility</p:attrName>
                                        </p:attrNameLst>
                                      </p:cBhvr>
                                      <p:to>
                                        <p:strVal val="visible"/>
                                      </p:to>
                                    </p:set>
                                    <p:animEffect transition="in" filter="wipe(left)">
                                      <p:cBhvr>
                                        <p:cTn id="17" dur="500"/>
                                        <p:tgtEl>
                                          <p:spTgt spid="2478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47811"/>
                                        </p:tgtEl>
                                        <p:attrNameLst>
                                          <p:attrName>style.visibility</p:attrName>
                                        </p:attrNameLst>
                                      </p:cBhvr>
                                      <p:to>
                                        <p:strVal val="visible"/>
                                      </p:to>
                                    </p:set>
                                    <p:anim calcmode="lin" valueType="num">
                                      <p:cBhvr additive="base">
                                        <p:cTn id="22" dur="500" fill="hold"/>
                                        <p:tgtEl>
                                          <p:spTgt spid="247811"/>
                                        </p:tgtEl>
                                        <p:attrNameLst>
                                          <p:attrName>ppt_x</p:attrName>
                                        </p:attrNameLst>
                                      </p:cBhvr>
                                      <p:tavLst>
                                        <p:tav tm="0">
                                          <p:val>
                                            <p:strVal val="#ppt_x"/>
                                          </p:val>
                                        </p:tav>
                                        <p:tav tm="100000">
                                          <p:val>
                                            <p:strVal val="#ppt_x"/>
                                          </p:val>
                                        </p:tav>
                                      </p:tavLst>
                                    </p:anim>
                                    <p:anim calcmode="lin" valueType="num">
                                      <p:cBhvr additive="base">
                                        <p:cTn id="23" dur="500" fill="hold"/>
                                        <p:tgtEl>
                                          <p:spTgt spid="247811"/>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47812"/>
                                        </p:tgtEl>
                                        <p:attrNameLst>
                                          <p:attrName>style.visibility</p:attrName>
                                        </p:attrNameLst>
                                      </p:cBhvr>
                                      <p:to>
                                        <p:strVal val="visible"/>
                                      </p:to>
                                    </p:set>
                                    <p:anim calcmode="lin" valueType="num">
                                      <p:cBhvr additive="base">
                                        <p:cTn id="26" dur="500" fill="hold"/>
                                        <p:tgtEl>
                                          <p:spTgt spid="247812"/>
                                        </p:tgtEl>
                                        <p:attrNameLst>
                                          <p:attrName>ppt_x</p:attrName>
                                        </p:attrNameLst>
                                      </p:cBhvr>
                                      <p:tavLst>
                                        <p:tav tm="0">
                                          <p:val>
                                            <p:strVal val="#ppt_x"/>
                                          </p:val>
                                        </p:tav>
                                        <p:tav tm="100000">
                                          <p:val>
                                            <p:strVal val="#ppt_x"/>
                                          </p:val>
                                        </p:tav>
                                      </p:tavLst>
                                    </p:anim>
                                    <p:anim calcmode="lin" valueType="num">
                                      <p:cBhvr additive="base">
                                        <p:cTn id="27" dur="500" fill="hold"/>
                                        <p:tgtEl>
                                          <p:spTgt spid="247812"/>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56" presetClass="entr" presetSubtype="0" fill="hold" grpId="0" nodeType="clickEffect">
                                  <p:stCondLst>
                                    <p:cond delay="0"/>
                                  </p:stCondLst>
                                  <p:iterate type="lt">
                                    <p:tmPct val="10000"/>
                                  </p:iterate>
                                  <p:childTnLst>
                                    <p:set>
                                      <p:cBhvr>
                                        <p:cTn id="31" dur="1" fill="hold">
                                          <p:stCondLst>
                                            <p:cond delay="0"/>
                                          </p:stCondLst>
                                        </p:cTn>
                                        <p:tgtEl>
                                          <p:spTgt spid="247815"/>
                                        </p:tgtEl>
                                        <p:attrNameLst>
                                          <p:attrName>style.visibility</p:attrName>
                                        </p:attrNameLst>
                                      </p:cBhvr>
                                      <p:to>
                                        <p:strVal val="visible"/>
                                      </p:to>
                                    </p:set>
                                    <p:anim by="(-#ppt_w*2)" calcmode="lin" valueType="num">
                                      <p:cBhvr rctx="PPT">
                                        <p:cTn id="32" dur="500" autoRev="1" fill="hold">
                                          <p:stCondLst>
                                            <p:cond delay="0"/>
                                          </p:stCondLst>
                                        </p:cTn>
                                        <p:tgtEl>
                                          <p:spTgt spid="247815"/>
                                        </p:tgtEl>
                                        <p:attrNameLst>
                                          <p:attrName>ppt_w</p:attrName>
                                        </p:attrNameLst>
                                      </p:cBhvr>
                                    </p:anim>
                                    <p:anim by="(#ppt_w*0.50)" calcmode="lin" valueType="num">
                                      <p:cBhvr>
                                        <p:cTn id="33" dur="500" decel="50000" autoRev="1" fill="hold">
                                          <p:stCondLst>
                                            <p:cond delay="0"/>
                                          </p:stCondLst>
                                        </p:cTn>
                                        <p:tgtEl>
                                          <p:spTgt spid="247815"/>
                                        </p:tgtEl>
                                        <p:attrNameLst>
                                          <p:attrName>ppt_x</p:attrName>
                                        </p:attrNameLst>
                                      </p:cBhvr>
                                    </p:anim>
                                    <p:anim from="(-#ppt_h/2)" to="(#ppt_y)" calcmode="lin" valueType="num">
                                      <p:cBhvr>
                                        <p:cTn id="34" dur="1000" fill="hold">
                                          <p:stCondLst>
                                            <p:cond delay="0"/>
                                          </p:stCondLst>
                                        </p:cTn>
                                        <p:tgtEl>
                                          <p:spTgt spid="247815"/>
                                        </p:tgtEl>
                                        <p:attrNameLst>
                                          <p:attrName>ppt_y</p:attrName>
                                        </p:attrNameLst>
                                      </p:cBhvr>
                                    </p:anim>
                                    <p:animRot by="21600000">
                                      <p:cBhvr>
                                        <p:cTn id="35" dur="1000" fill="hold">
                                          <p:stCondLst>
                                            <p:cond delay="0"/>
                                          </p:stCondLst>
                                        </p:cTn>
                                        <p:tgtEl>
                                          <p:spTgt spid="247815"/>
                                        </p:tgtEl>
                                        <p:attrNameLst>
                                          <p:attrName>r</p:attrName>
                                        </p:attrNameLst>
                                      </p:cBhvr>
                                    </p:animRo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8" fill="hold" nodeType="clickEffect">
                                  <p:stCondLst>
                                    <p:cond delay="0"/>
                                  </p:stCondLst>
                                  <p:childTnLst>
                                    <p:set>
                                      <p:cBhvr>
                                        <p:cTn id="39" dur="1" fill="hold">
                                          <p:stCondLst>
                                            <p:cond delay="0"/>
                                          </p:stCondLst>
                                        </p:cTn>
                                        <p:tgtEl>
                                          <p:spTgt spid="247823"/>
                                        </p:tgtEl>
                                        <p:attrNameLst>
                                          <p:attrName>style.visibility</p:attrName>
                                        </p:attrNameLst>
                                      </p:cBhvr>
                                      <p:to>
                                        <p:strVal val="visible"/>
                                      </p:to>
                                    </p:set>
                                    <p:anim calcmode="lin" valueType="num">
                                      <p:cBhvr additive="base">
                                        <p:cTn id="40" dur="500" fill="hold"/>
                                        <p:tgtEl>
                                          <p:spTgt spid="247823"/>
                                        </p:tgtEl>
                                        <p:attrNameLst>
                                          <p:attrName>ppt_x</p:attrName>
                                        </p:attrNameLst>
                                      </p:cBhvr>
                                      <p:tavLst>
                                        <p:tav tm="0">
                                          <p:val>
                                            <p:strVal val="0-#ppt_w/2"/>
                                          </p:val>
                                        </p:tav>
                                        <p:tav tm="100000">
                                          <p:val>
                                            <p:strVal val="#ppt_x"/>
                                          </p:val>
                                        </p:tav>
                                      </p:tavLst>
                                    </p:anim>
                                    <p:anim calcmode="lin" valueType="num">
                                      <p:cBhvr additive="base">
                                        <p:cTn id="41" dur="500" fill="hold"/>
                                        <p:tgtEl>
                                          <p:spTgt spid="247823"/>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56" presetClass="entr" presetSubtype="0" fill="hold" grpId="0" nodeType="clickEffect">
                                  <p:stCondLst>
                                    <p:cond delay="0"/>
                                  </p:stCondLst>
                                  <p:iterate type="lt">
                                    <p:tmPct val="10000"/>
                                  </p:iterate>
                                  <p:childTnLst>
                                    <p:set>
                                      <p:cBhvr>
                                        <p:cTn id="45" dur="1" fill="hold">
                                          <p:stCondLst>
                                            <p:cond delay="0"/>
                                          </p:stCondLst>
                                        </p:cTn>
                                        <p:tgtEl>
                                          <p:spTgt spid="247816"/>
                                        </p:tgtEl>
                                        <p:attrNameLst>
                                          <p:attrName>style.visibility</p:attrName>
                                        </p:attrNameLst>
                                      </p:cBhvr>
                                      <p:to>
                                        <p:strVal val="visible"/>
                                      </p:to>
                                    </p:set>
                                    <p:anim by="(-#ppt_w*2)" calcmode="lin" valueType="num">
                                      <p:cBhvr rctx="PPT">
                                        <p:cTn id="46" dur="500" autoRev="1" fill="hold">
                                          <p:stCondLst>
                                            <p:cond delay="0"/>
                                          </p:stCondLst>
                                        </p:cTn>
                                        <p:tgtEl>
                                          <p:spTgt spid="247816"/>
                                        </p:tgtEl>
                                        <p:attrNameLst>
                                          <p:attrName>ppt_w</p:attrName>
                                        </p:attrNameLst>
                                      </p:cBhvr>
                                    </p:anim>
                                    <p:anim by="(#ppt_w*0.50)" calcmode="lin" valueType="num">
                                      <p:cBhvr>
                                        <p:cTn id="47" dur="500" decel="50000" autoRev="1" fill="hold">
                                          <p:stCondLst>
                                            <p:cond delay="0"/>
                                          </p:stCondLst>
                                        </p:cTn>
                                        <p:tgtEl>
                                          <p:spTgt spid="247816"/>
                                        </p:tgtEl>
                                        <p:attrNameLst>
                                          <p:attrName>ppt_x</p:attrName>
                                        </p:attrNameLst>
                                      </p:cBhvr>
                                    </p:anim>
                                    <p:anim from="(-#ppt_h/2)" to="(#ppt_y)" calcmode="lin" valueType="num">
                                      <p:cBhvr>
                                        <p:cTn id="48" dur="1000" fill="hold">
                                          <p:stCondLst>
                                            <p:cond delay="0"/>
                                          </p:stCondLst>
                                        </p:cTn>
                                        <p:tgtEl>
                                          <p:spTgt spid="247816"/>
                                        </p:tgtEl>
                                        <p:attrNameLst>
                                          <p:attrName>ppt_y</p:attrName>
                                        </p:attrNameLst>
                                      </p:cBhvr>
                                    </p:anim>
                                    <p:animRot by="21600000">
                                      <p:cBhvr>
                                        <p:cTn id="49" dur="1000" fill="hold">
                                          <p:stCondLst>
                                            <p:cond delay="0"/>
                                          </p:stCondLst>
                                        </p:cTn>
                                        <p:tgtEl>
                                          <p:spTgt spid="247816"/>
                                        </p:tgtEl>
                                        <p:attrNameLst>
                                          <p:attrName>r</p:attrName>
                                        </p:attrNameLst>
                                      </p:cBhvr>
                                    </p:animRot>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247817"/>
                                        </p:tgtEl>
                                        <p:attrNameLst>
                                          <p:attrName>style.visibility</p:attrName>
                                        </p:attrNameLst>
                                      </p:cBhvr>
                                      <p:to>
                                        <p:strVal val="visible"/>
                                      </p:to>
                                    </p:set>
                                    <p:anim calcmode="lin" valueType="num">
                                      <p:cBhvr additive="base">
                                        <p:cTn id="54" dur="500" fill="hold"/>
                                        <p:tgtEl>
                                          <p:spTgt spid="247817"/>
                                        </p:tgtEl>
                                        <p:attrNameLst>
                                          <p:attrName>ppt_x</p:attrName>
                                        </p:attrNameLst>
                                      </p:cBhvr>
                                      <p:tavLst>
                                        <p:tav tm="0">
                                          <p:val>
                                            <p:strVal val="0-#ppt_w/2"/>
                                          </p:val>
                                        </p:tav>
                                        <p:tav tm="100000">
                                          <p:val>
                                            <p:strVal val="#ppt_x"/>
                                          </p:val>
                                        </p:tav>
                                      </p:tavLst>
                                    </p:anim>
                                    <p:anim calcmode="lin" valueType="num">
                                      <p:cBhvr additive="base">
                                        <p:cTn id="55" dur="500" fill="hold"/>
                                        <p:tgtEl>
                                          <p:spTgt spid="247817"/>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nodeType="clickEffect">
                                  <p:stCondLst>
                                    <p:cond delay="0"/>
                                  </p:stCondLst>
                                  <p:childTnLst>
                                    <p:set>
                                      <p:cBhvr>
                                        <p:cTn id="59" dur="1" fill="hold">
                                          <p:stCondLst>
                                            <p:cond delay="0"/>
                                          </p:stCondLst>
                                        </p:cTn>
                                        <p:tgtEl>
                                          <p:spTgt spid="247822"/>
                                        </p:tgtEl>
                                        <p:attrNameLst>
                                          <p:attrName>style.visibility</p:attrName>
                                        </p:attrNameLst>
                                      </p:cBhvr>
                                      <p:to>
                                        <p:strVal val="visible"/>
                                      </p:to>
                                    </p:set>
                                    <p:anim calcmode="lin" valueType="num">
                                      <p:cBhvr additive="base">
                                        <p:cTn id="60" dur="500" fill="hold"/>
                                        <p:tgtEl>
                                          <p:spTgt spid="247822"/>
                                        </p:tgtEl>
                                        <p:attrNameLst>
                                          <p:attrName>ppt_x</p:attrName>
                                        </p:attrNameLst>
                                      </p:cBhvr>
                                      <p:tavLst>
                                        <p:tav tm="0">
                                          <p:val>
                                            <p:strVal val="0-#ppt_w/2"/>
                                          </p:val>
                                        </p:tav>
                                        <p:tav tm="100000">
                                          <p:val>
                                            <p:strVal val="#ppt_x"/>
                                          </p:val>
                                        </p:tav>
                                      </p:tavLst>
                                    </p:anim>
                                    <p:anim calcmode="lin" valueType="num">
                                      <p:cBhvr additive="base">
                                        <p:cTn id="61" dur="500" fill="hold"/>
                                        <p:tgtEl>
                                          <p:spTgt spid="247822"/>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2" fill="hold" grpId="0" nodeType="clickEffect">
                                  <p:stCondLst>
                                    <p:cond delay="0"/>
                                  </p:stCondLst>
                                  <p:childTnLst>
                                    <p:set>
                                      <p:cBhvr>
                                        <p:cTn id="65" dur="1" fill="hold">
                                          <p:stCondLst>
                                            <p:cond delay="0"/>
                                          </p:stCondLst>
                                        </p:cTn>
                                        <p:tgtEl>
                                          <p:spTgt spid="247818"/>
                                        </p:tgtEl>
                                        <p:attrNameLst>
                                          <p:attrName>style.visibility</p:attrName>
                                        </p:attrNameLst>
                                      </p:cBhvr>
                                      <p:to>
                                        <p:strVal val="visible"/>
                                      </p:to>
                                    </p:set>
                                    <p:anim calcmode="lin" valueType="num">
                                      <p:cBhvr additive="base">
                                        <p:cTn id="66" dur="500" fill="hold"/>
                                        <p:tgtEl>
                                          <p:spTgt spid="247818"/>
                                        </p:tgtEl>
                                        <p:attrNameLst>
                                          <p:attrName>ppt_x</p:attrName>
                                        </p:attrNameLst>
                                      </p:cBhvr>
                                      <p:tavLst>
                                        <p:tav tm="0">
                                          <p:val>
                                            <p:strVal val="1+#ppt_w/2"/>
                                          </p:val>
                                        </p:tav>
                                        <p:tav tm="100000">
                                          <p:val>
                                            <p:strVal val="#ppt_x"/>
                                          </p:val>
                                        </p:tav>
                                      </p:tavLst>
                                    </p:anim>
                                    <p:anim calcmode="lin" valueType="num">
                                      <p:cBhvr additive="base">
                                        <p:cTn id="67" dur="500" fill="hold"/>
                                        <p:tgtEl>
                                          <p:spTgt spid="247818"/>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31" presetClass="entr" presetSubtype="0" fill="hold" grpId="0" nodeType="clickEffect">
                                  <p:stCondLst>
                                    <p:cond delay="0"/>
                                  </p:stCondLst>
                                  <p:iterate type="lt">
                                    <p:tmPct val="5000"/>
                                  </p:iterate>
                                  <p:childTnLst>
                                    <p:set>
                                      <p:cBhvr>
                                        <p:cTn id="71" dur="1" fill="hold">
                                          <p:stCondLst>
                                            <p:cond delay="0"/>
                                          </p:stCondLst>
                                        </p:cTn>
                                        <p:tgtEl>
                                          <p:spTgt spid="247819"/>
                                        </p:tgtEl>
                                        <p:attrNameLst>
                                          <p:attrName>style.visibility</p:attrName>
                                        </p:attrNameLst>
                                      </p:cBhvr>
                                      <p:to>
                                        <p:strVal val="visible"/>
                                      </p:to>
                                    </p:set>
                                    <p:anim calcmode="lin" valueType="num">
                                      <p:cBhvr>
                                        <p:cTn id="72" dur="1000" fill="hold"/>
                                        <p:tgtEl>
                                          <p:spTgt spid="247819"/>
                                        </p:tgtEl>
                                        <p:attrNameLst>
                                          <p:attrName>ppt_w</p:attrName>
                                        </p:attrNameLst>
                                      </p:cBhvr>
                                      <p:tavLst>
                                        <p:tav tm="0">
                                          <p:val>
                                            <p:fltVal val="0"/>
                                          </p:val>
                                        </p:tav>
                                        <p:tav tm="100000">
                                          <p:val>
                                            <p:strVal val="#ppt_w"/>
                                          </p:val>
                                        </p:tav>
                                      </p:tavLst>
                                    </p:anim>
                                    <p:anim calcmode="lin" valueType="num">
                                      <p:cBhvr>
                                        <p:cTn id="73" dur="1000" fill="hold"/>
                                        <p:tgtEl>
                                          <p:spTgt spid="247819"/>
                                        </p:tgtEl>
                                        <p:attrNameLst>
                                          <p:attrName>ppt_h</p:attrName>
                                        </p:attrNameLst>
                                      </p:cBhvr>
                                      <p:tavLst>
                                        <p:tav tm="0">
                                          <p:val>
                                            <p:fltVal val="0"/>
                                          </p:val>
                                        </p:tav>
                                        <p:tav tm="100000">
                                          <p:val>
                                            <p:strVal val="#ppt_h"/>
                                          </p:val>
                                        </p:tav>
                                      </p:tavLst>
                                    </p:anim>
                                    <p:anim calcmode="lin" valueType="num">
                                      <p:cBhvr>
                                        <p:cTn id="74" dur="1000" fill="hold"/>
                                        <p:tgtEl>
                                          <p:spTgt spid="247819"/>
                                        </p:tgtEl>
                                        <p:attrNameLst>
                                          <p:attrName>style.rotation</p:attrName>
                                        </p:attrNameLst>
                                      </p:cBhvr>
                                      <p:tavLst>
                                        <p:tav tm="0">
                                          <p:val>
                                            <p:fltVal val="90"/>
                                          </p:val>
                                        </p:tav>
                                        <p:tav tm="100000">
                                          <p:val>
                                            <p:fltVal val="0"/>
                                          </p:val>
                                        </p:tav>
                                      </p:tavLst>
                                    </p:anim>
                                    <p:animEffect transition="in" filter="fade">
                                      <p:cBhvr>
                                        <p:cTn id="75" dur="1000"/>
                                        <p:tgtEl>
                                          <p:spTgt spid="247819"/>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nodeType="clickEffect">
                                  <p:stCondLst>
                                    <p:cond delay="0"/>
                                  </p:stCondLst>
                                  <p:childTnLst>
                                    <p:set>
                                      <p:cBhvr>
                                        <p:cTn id="79" dur="1" fill="hold">
                                          <p:stCondLst>
                                            <p:cond delay="0"/>
                                          </p:stCondLst>
                                        </p:cTn>
                                        <p:tgtEl>
                                          <p:spTgt spid="247821"/>
                                        </p:tgtEl>
                                        <p:attrNameLst>
                                          <p:attrName>style.visibility</p:attrName>
                                        </p:attrNameLst>
                                      </p:cBhvr>
                                      <p:to>
                                        <p:strVal val="visible"/>
                                      </p:to>
                                    </p:set>
                                    <p:anim calcmode="lin" valueType="num">
                                      <p:cBhvr additive="base">
                                        <p:cTn id="80" dur="500" fill="hold"/>
                                        <p:tgtEl>
                                          <p:spTgt spid="247821"/>
                                        </p:tgtEl>
                                        <p:attrNameLst>
                                          <p:attrName>ppt_x</p:attrName>
                                        </p:attrNameLst>
                                      </p:cBhvr>
                                      <p:tavLst>
                                        <p:tav tm="0">
                                          <p:val>
                                            <p:strVal val="#ppt_x"/>
                                          </p:val>
                                        </p:tav>
                                        <p:tav tm="100000">
                                          <p:val>
                                            <p:strVal val="#ppt_x"/>
                                          </p:val>
                                        </p:tav>
                                      </p:tavLst>
                                    </p:anim>
                                    <p:anim calcmode="lin" valueType="num">
                                      <p:cBhvr additive="base">
                                        <p:cTn id="81" dur="500" fill="hold"/>
                                        <p:tgtEl>
                                          <p:spTgt spid="247821"/>
                                        </p:tgtEl>
                                        <p:attrNameLst>
                                          <p:attrName>ppt_y</p:attrName>
                                        </p:attrNameLst>
                                      </p:cBhvr>
                                      <p:tavLst>
                                        <p:tav tm="0">
                                          <p:val>
                                            <p:strVal val="1+#ppt_h/2"/>
                                          </p:val>
                                        </p:tav>
                                        <p:tav tm="100000">
                                          <p:val>
                                            <p:strVal val="#ppt_y"/>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31" presetClass="entr" presetSubtype="0" fill="hold" grpId="0" nodeType="clickEffect">
                                  <p:stCondLst>
                                    <p:cond delay="0"/>
                                  </p:stCondLst>
                                  <p:iterate type="lt">
                                    <p:tmPct val="5000"/>
                                  </p:iterate>
                                  <p:childTnLst>
                                    <p:set>
                                      <p:cBhvr>
                                        <p:cTn id="85" dur="1" fill="hold">
                                          <p:stCondLst>
                                            <p:cond delay="0"/>
                                          </p:stCondLst>
                                        </p:cTn>
                                        <p:tgtEl>
                                          <p:spTgt spid="247820"/>
                                        </p:tgtEl>
                                        <p:attrNameLst>
                                          <p:attrName>style.visibility</p:attrName>
                                        </p:attrNameLst>
                                      </p:cBhvr>
                                      <p:to>
                                        <p:strVal val="visible"/>
                                      </p:to>
                                    </p:set>
                                    <p:anim calcmode="lin" valueType="num">
                                      <p:cBhvr>
                                        <p:cTn id="86" dur="1000" fill="hold"/>
                                        <p:tgtEl>
                                          <p:spTgt spid="247820"/>
                                        </p:tgtEl>
                                        <p:attrNameLst>
                                          <p:attrName>ppt_w</p:attrName>
                                        </p:attrNameLst>
                                      </p:cBhvr>
                                      <p:tavLst>
                                        <p:tav tm="0">
                                          <p:val>
                                            <p:fltVal val="0"/>
                                          </p:val>
                                        </p:tav>
                                        <p:tav tm="100000">
                                          <p:val>
                                            <p:strVal val="#ppt_w"/>
                                          </p:val>
                                        </p:tav>
                                      </p:tavLst>
                                    </p:anim>
                                    <p:anim calcmode="lin" valueType="num">
                                      <p:cBhvr>
                                        <p:cTn id="87" dur="1000" fill="hold"/>
                                        <p:tgtEl>
                                          <p:spTgt spid="247820"/>
                                        </p:tgtEl>
                                        <p:attrNameLst>
                                          <p:attrName>ppt_h</p:attrName>
                                        </p:attrNameLst>
                                      </p:cBhvr>
                                      <p:tavLst>
                                        <p:tav tm="0">
                                          <p:val>
                                            <p:fltVal val="0"/>
                                          </p:val>
                                        </p:tav>
                                        <p:tav tm="100000">
                                          <p:val>
                                            <p:strVal val="#ppt_h"/>
                                          </p:val>
                                        </p:tav>
                                      </p:tavLst>
                                    </p:anim>
                                    <p:anim calcmode="lin" valueType="num">
                                      <p:cBhvr>
                                        <p:cTn id="88" dur="1000" fill="hold"/>
                                        <p:tgtEl>
                                          <p:spTgt spid="247820"/>
                                        </p:tgtEl>
                                        <p:attrNameLst>
                                          <p:attrName>style.rotation</p:attrName>
                                        </p:attrNameLst>
                                      </p:cBhvr>
                                      <p:tavLst>
                                        <p:tav tm="0">
                                          <p:val>
                                            <p:fltVal val="90"/>
                                          </p:val>
                                        </p:tav>
                                        <p:tav tm="100000">
                                          <p:val>
                                            <p:fltVal val="0"/>
                                          </p:val>
                                        </p:tav>
                                      </p:tavLst>
                                    </p:anim>
                                    <p:animEffect transition="in" filter="fade">
                                      <p:cBhvr>
                                        <p:cTn id="89" dur="1000"/>
                                        <p:tgtEl>
                                          <p:spTgt spid="247820"/>
                                        </p:tgtEl>
                                      </p:cBhvr>
                                    </p:animEffect>
                                  </p:childTnLst>
                                </p:cTn>
                              </p:par>
                            </p:childTnLst>
                          </p:cTn>
                        </p:par>
                        <p:par>
                          <p:cTn id="90" fill="hold" nodeType="afterGroup">
                            <p:stCondLst>
                              <p:cond delay="4150"/>
                            </p:stCondLst>
                            <p:childTnLst>
                              <p:par>
                                <p:cTn id="91" presetID="1" presetClass="mediacall" presetSubtype="0" fill="hold" nodeType="afterEffect">
                                  <p:stCondLst>
                                    <p:cond delay="0"/>
                                  </p:stCondLst>
                                  <p:childTnLst>
                                    <p:cmd type="call" cmd="playFrom(0.0)">
                                      <p:cBhvr>
                                        <p:cTn id="92" dur="1" fill="hold"/>
                                        <p:tgtEl>
                                          <p:spTgt spid="2478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93" fill="hold" display="0">
                  <p:stCondLst>
                    <p:cond delay="indefinite"/>
                  </p:stCondLst>
                  <p:endCondLst>
                    <p:cond evt="onPrev" delay="0">
                      <p:tgtEl>
                        <p:sldTgt/>
                      </p:tgtEl>
                    </p:cond>
                    <p:cond evt="onStopAudio" delay="0">
                      <p:tgtEl>
                        <p:sldTgt/>
                      </p:tgtEl>
                    </p:cond>
                  </p:endCondLst>
                </p:cTn>
                <p:tgtEl>
                  <p:spTgt spid="247824"/>
                </p:tgtEl>
              </p:cMediaNode>
            </p:audio>
          </p:childTnLst>
        </p:cTn>
      </p:par>
    </p:tnLst>
    <p:bldLst>
      <p:bldP spid="247811" grpId="0" animBg="1"/>
      <p:bldP spid="247812" grpId="0" animBg="1"/>
      <p:bldP spid="247813" grpId="0" animBg="1"/>
      <p:bldP spid="247814" grpId="0" animBg="1"/>
      <p:bldP spid="247815" grpId="0" animBg="1"/>
      <p:bldP spid="247816" grpId="0" animBg="1"/>
      <p:bldP spid="247817" grpId="0" animBg="1"/>
      <p:bldP spid="247818" grpId="0" animBg="1"/>
      <p:bldP spid="247819" grpId="0" animBg="1"/>
      <p:bldP spid="247820" grpId="0" animBg="1"/>
      <p:bldP spid="24782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1219200"/>
          </a:xfrm>
          <a:solidFill>
            <a:schemeClr val="accent4">
              <a:lumMod val="20000"/>
              <a:lumOff val="80000"/>
            </a:schemeClr>
          </a:solidFill>
        </p:spPr>
        <p:txBody>
          <a:bodyPr/>
          <a:lstStyle/>
          <a:p>
            <a:pPr>
              <a:defRPr/>
            </a:pPr>
            <a:r>
              <a:rPr lang="en-US" sz="4000">
                <a:solidFill>
                  <a:srgbClr val="FF0000"/>
                </a:solidFill>
              </a:rPr>
              <a:t>Tóm tắt – ghi nhớ (phần các cặp phạm trù cơ bản)</a:t>
            </a:r>
          </a:p>
        </p:txBody>
      </p:sp>
      <p:sp>
        <p:nvSpPr>
          <p:cNvPr id="3" name="Content Placeholder 2"/>
          <p:cNvSpPr>
            <a:spLocks noGrp="1"/>
          </p:cNvSpPr>
          <p:nvPr>
            <p:ph sz="quarter" idx="1"/>
          </p:nvPr>
        </p:nvSpPr>
        <p:spPr>
          <a:xfrm>
            <a:off x="152400" y="1676400"/>
            <a:ext cx="8839200" cy="4953000"/>
          </a:xfrm>
          <a:ln>
            <a:solidFill>
              <a:srgbClr val="FF0000"/>
            </a:solidFill>
            <a:miter lim="800000"/>
            <a:headEnd/>
            <a:tailEnd/>
          </a:ln>
        </p:spPr>
        <p:txBody>
          <a:bodyPr/>
          <a:lstStyle/>
          <a:p>
            <a:pPr marL="514350" indent="-514350" algn="just">
              <a:buFont typeface="Tw Cen MT" panose="020B0602020104020603" pitchFamily="34" charset="0"/>
              <a:buAutoNum type="arabicParenR"/>
            </a:pPr>
            <a:r>
              <a:rPr lang="en-US" altLang="vi-VN" sz="2800" u="sng">
                <a:solidFill>
                  <a:srgbClr val="FF0000"/>
                </a:solidFill>
              </a:rPr>
              <a:t>Chung – riêng: </a:t>
            </a:r>
            <a:r>
              <a:rPr lang="en-US" altLang="vi-VN" sz="2800"/>
              <a:t>kết hợp biện chứng giữa chung và  riêng</a:t>
            </a:r>
          </a:p>
          <a:p>
            <a:pPr marL="514350" indent="-514350" algn="just">
              <a:buFont typeface="Tw Cen MT" panose="020B0602020104020603" pitchFamily="34" charset="0"/>
              <a:buAutoNum type="arabicParenR"/>
            </a:pPr>
            <a:r>
              <a:rPr lang="en-US" altLang="vi-VN" sz="2800" u="sng">
                <a:solidFill>
                  <a:srgbClr val="FF0000"/>
                </a:solidFill>
              </a:rPr>
              <a:t>Nhân – Quả: </a:t>
            </a:r>
            <a:r>
              <a:rPr lang="en-US" altLang="vi-VN" sz="2800"/>
              <a:t>kết hợp biện chứng giữa  nhân và quả</a:t>
            </a:r>
          </a:p>
          <a:p>
            <a:pPr marL="514350" indent="-514350" algn="just">
              <a:buFont typeface="Tw Cen MT" panose="020B0602020104020603" pitchFamily="34" charset="0"/>
              <a:buAutoNum type="arabicParenR"/>
            </a:pPr>
            <a:r>
              <a:rPr lang="en-US" altLang="vi-VN" sz="2800" u="sng">
                <a:solidFill>
                  <a:srgbClr val="FF0000"/>
                </a:solidFill>
              </a:rPr>
              <a:t>Tất – Ngẫu:</a:t>
            </a:r>
            <a:r>
              <a:rPr lang="en-US" altLang="vi-VN" sz="2800">
                <a:solidFill>
                  <a:srgbClr val="FF0000"/>
                </a:solidFill>
              </a:rPr>
              <a:t> </a:t>
            </a:r>
            <a:r>
              <a:rPr lang="en-US" altLang="vi-VN" sz="2800"/>
              <a:t>kết hợp biện chứng giữa tất yếu và ngẫu nhiên</a:t>
            </a:r>
          </a:p>
          <a:p>
            <a:pPr marL="514350" indent="-514350" algn="just">
              <a:buFont typeface="Tw Cen MT" panose="020B0602020104020603" pitchFamily="34" charset="0"/>
              <a:buAutoNum type="arabicParenR"/>
            </a:pPr>
            <a:r>
              <a:rPr lang="en-US" altLang="vi-VN" sz="2800" u="sng">
                <a:solidFill>
                  <a:srgbClr val="FF0000"/>
                </a:solidFill>
              </a:rPr>
              <a:t>Nội dung – hình thức: </a:t>
            </a:r>
            <a:r>
              <a:rPr lang="en-US" altLang="vi-VN" sz="2800"/>
              <a:t>kết hợp biện chứng giữa nội dung và hình thức</a:t>
            </a:r>
          </a:p>
          <a:p>
            <a:pPr marL="514350" indent="-514350" algn="just">
              <a:buFont typeface="Tw Cen MT" panose="020B0602020104020603" pitchFamily="34" charset="0"/>
              <a:buAutoNum type="arabicParenR"/>
            </a:pPr>
            <a:r>
              <a:rPr lang="en-US" altLang="vi-VN" sz="2800" u="sng">
                <a:solidFill>
                  <a:srgbClr val="FF0000"/>
                </a:solidFill>
              </a:rPr>
              <a:t>Bản chất – hiện tượng: </a:t>
            </a:r>
            <a:r>
              <a:rPr lang="en-US" altLang="vi-VN" sz="2800"/>
              <a:t>kết hợp biện chứng giữa bản chất và hiện tượng</a:t>
            </a:r>
          </a:p>
          <a:p>
            <a:pPr marL="514350" indent="-514350" algn="just">
              <a:buFont typeface="Tw Cen MT" panose="020B0602020104020603" pitchFamily="34" charset="0"/>
              <a:buAutoNum type="arabicParenR"/>
            </a:pPr>
            <a:r>
              <a:rPr lang="en-US" altLang="vi-VN" sz="2800" u="sng">
                <a:solidFill>
                  <a:srgbClr val="FF0000"/>
                </a:solidFill>
              </a:rPr>
              <a:t>Khả năng – hiện thực: </a:t>
            </a:r>
            <a:r>
              <a:rPr lang="en-US" altLang="vi-VN" sz="2800"/>
              <a:t>kết hợp biện chứng giữa khả năng và hiện thực</a:t>
            </a:r>
          </a:p>
          <a:p>
            <a:pPr marL="514350" indent="-514350" algn="just">
              <a:buFont typeface="Tw Cen MT" panose="020B0602020104020603" pitchFamily="34" charset="0"/>
              <a:buAutoNum type="arabicParenR"/>
            </a:pPr>
            <a:endParaRPr lang="en-US" altLang="vi-VN" sz="2800"/>
          </a:p>
          <a:p>
            <a:pPr marL="514350" indent="-514350" algn="just">
              <a:buFont typeface="Tw Cen MT" panose="020B0602020104020603" pitchFamily="34" charset="0"/>
              <a:buAutoNum type="arabicParenR"/>
            </a:pPr>
            <a:endParaRPr lang="en-US" altLang="vi-VN"/>
          </a:p>
          <a:p>
            <a:pPr marL="514350" indent="-514350" algn="just">
              <a:buFont typeface="Tw Cen MT" panose="020B0602020104020603" pitchFamily="34" charset="0"/>
              <a:buAutoNum type="arabicParenR"/>
            </a:pPr>
            <a:endParaRPr lang="en-US" altLang="vi-VN"/>
          </a:p>
          <a:p>
            <a:pPr marL="514350" indent="-514350" algn="just">
              <a:buFont typeface="Tw Cen MT" panose="020B0602020104020603" pitchFamily="34" charset="0"/>
              <a:buAutoNum type="arabicParenR"/>
            </a:pPr>
            <a:endParaRPr lang="en-US" altLang="vi-VN" u="sng">
              <a:solidFill>
                <a:srgbClr val="FF0000"/>
              </a:solidFill>
            </a:endParaRPr>
          </a:p>
        </p:txBody>
      </p:sp>
    </p:spTree>
    <p:extLst>
      <p:ext uri="{BB962C8B-B14F-4D97-AF65-F5344CB8AC3E}">
        <p14:creationId xmlns:p14="http://schemas.microsoft.com/office/powerpoint/2010/main" val="317112888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1676400"/>
            <a:ext cx="5715000" cy="5029200"/>
          </a:xfrm>
          <a:ln w="28575">
            <a:solidFill>
              <a:srgbClr val="FF0000"/>
            </a:solidFill>
            <a:prstDash val="dashDot"/>
            <a:miter lim="800000"/>
            <a:headEnd/>
            <a:tailEnd/>
          </a:ln>
        </p:spPr>
        <p:txBody>
          <a:bodyPr/>
          <a:lstStyle/>
          <a:p>
            <a:pPr marL="514350" indent="-514350" algn="just" eaLnBrk="1" hangingPunct="1">
              <a:buFont typeface="Calibri" panose="020F0502020204030204" pitchFamily="34" charset="0"/>
              <a:buAutoNum type="arabicParenR"/>
            </a:pPr>
            <a:r>
              <a:rPr lang="en-US" altLang="vi-VN" dirty="0" err="1">
                <a:cs typeface="Arial" panose="020B0604020202020204" pitchFamily="34" charset="0"/>
              </a:rPr>
              <a:t>Quy</a:t>
            </a:r>
            <a:r>
              <a:rPr lang="en-US" altLang="vi-VN" dirty="0">
                <a:cs typeface="Arial" panose="020B0604020202020204" pitchFamily="34" charset="0"/>
              </a:rPr>
              <a:t> </a:t>
            </a:r>
            <a:r>
              <a:rPr lang="en-US" altLang="vi-VN" dirty="0" err="1">
                <a:cs typeface="Arial" panose="020B0604020202020204" pitchFamily="34" charset="0"/>
              </a:rPr>
              <a:t>luật</a:t>
            </a:r>
            <a:r>
              <a:rPr lang="en-US" altLang="vi-VN" dirty="0">
                <a:cs typeface="Arial" panose="020B0604020202020204" pitchFamily="34" charset="0"/>
              </a:rPr>
              <a:t> </a:t>
            </a:r>
            <a:r>
              <a:rPr lang="en-US" altLang="vi-VN" dirty="0" err="1">
                <a:cs typeface="Arial" panose="020B0604020202020204" pitchFamily="34" charset="0"/>
              </a:rPr>
              <a:t>mâu</a:t>
            </a:r>
            <a:r>
              <a:rPr lang="en-US" altLang="vi-VN" dirty="0">
                <a:cs typeface="Arial" panose="020B0604020202020204" pitchFamily="34" charset="0"/>
              </a:rPr>
              <a:t> </a:t>
            </a:r>
            <a:r>
              <a:rPr lang="en-US" altLang="vi-VN" dirty="0" err="1">
                <a:cs typeface="Arial" panose="020B0604020202020204" pitchFamily="34" charset="0"/>
              </a:rPr>
              <a:t>thuẫn</a:t>
            </a:r>
            <a:r>
              <a:rPr lang="en-US" altLang="vi-VN" dirty="0">
                <a:cs typeface="Arial" panose="020B0604020202020204" pitchFamily="34" charset="0"/>
              </a:rPr>
              <a:t> </a:t>
            </a:r>
            <a:r>
              <a:rPr lang="en-US" altLang="vi-VN" sz="2400" dirty="0">
                <a:cs typeface="Arial" panose="020B0604020202020204" pitchFamily="34" charset="0"/>
              </a:rPr>
              <a:t>(</a:t>
            </a:r>
            <a:r>
              <a:rPr lang="en-US" altLang="vi-VN" sz="2400" dirty="0" err="1">
                <a:cs typeface="Arial" panose="020B0604020202020204" pitchFamily="34" charset="0"/>
              </a:rPr>
              <a:t>giải</a:t>
            </a:r>
            <a:r>
              <a:rPr lang="en-US" altLang="vi-VN" sz="2400" dirty="0">
                <a:cs typeface="Arial" panose="020B0604020202020204" pitchFamily="34" charset="0"/>
              </a:rPr>
              <a:t> </a:t>
            </a:r>
            <a:r>
              <a:rPr lang="en-US" altLang="vi-VN" sz="2400" dirty="0" err="1">
                <a:cs typeface="Arial" panose="020B0604020202020204" pitchFamily="34" charset="0"/>
              </a:rPr>
              <a:t>thích</a:t>
            </a:r>
            <a:r>
              <a:rPr lang="en-US" altLang="vi-VN" sz="2400" dirty="0">
                <a:cs typeface="Arial" panose="020B0604020202020204" pitchFamily="34" charset="0"/>
              </a:rPr>
              <a:t> </a:t>
            </a:r>
            <a:r>
              <a:rPr lang="en-US" altLang="vi-VN" sz="2400" dirty="0" err="1">
                <a:cs typeface="Arial" panose="020B0604020202020204" pitchFamily="34" charset="0"/>
              </a:rPr>
              <a:t>về</a:t>
            </a:r>
            <a:r>
              <a:rPr lang="en-US" altLang="vi-VN" sz="2400" dirty="0">
                <a:cs typeface="Arial" panose="020B0604020202020204" pitchFamily="34" charset="0"/>
              </a:rPr>
              <a:t> </a:t>
            </a:r>
            <a:r>
              <a:rPr lang="en-US" altLang="vi-VN" sz="2400" u="sng" dirty="0" err="1">
                <a:cs typeface="Arial" panose="020B0604020202020204" pitchFamily="34" charset="0"/>
              </a:rPr>
              <a:t>nguồn</a:t>
            </a:r>
            <a:r>
              <a:rPr lang="en-US" altLang="vi-VN" sz="2400" u="sng" dirty="0">
                <a:cs typeface="Arial" panose="020B0604020202020204" pitchFamily="34" charset="0"/>
              </a:rPr>
              <a:t> </a:t>
            </a:r>
            <a:r>
              <a:rPr lang="en-US" altLang="vi-VN" sz="2400" u="sng" dirty="0" err="1">
                <a:cs typeface="Arial" panose="020B0604020202020204" pitchFamily="34" charset="0"/>
              </a:rPr>
              <a:t>gốc</a:t>
            </a:r>
            <a:r>
              <a:rPr lang="en-US" altLang="vi-VN" sz="2400" u="sng" dirty="0">
                <a:cs typeface="Arial" panose="020B0604020202020204" pitchFamily="34" charset="0"/>
              </a:rPr>
              <a:t> </a:t>
            </a:r>
            <a:r>
              <a:rPr lang="en-US" altLang="vi-VN" sz="2400" dirty="0" err="1">
                <a:cs typeface="Arial" panose="020B0604020202020204" pitchFamily="34" charset="0"/>
              </a:rPr>
              <a:t>sự</a:t>
            </a:r>
            <a:r>
              <a:rPr lang="en-US" altLang="vi-VN" sz="2400" dirty="0">
                <a:cs typeface="Arial" panose="020B0604020202020204" pitchFamily="34" charset="0"/>
              </a:rPr>
              <a:t> </a:t>
            </a:r>
            <a:r>
              <a:rPr lang="en-US" altLang="vi-VN" sz="2400" dirty="0" err="1">
                <a:cs typeface="Arial" panose="020B0604020202020204" pitchFamily="34" charset="0"/>
              </a:rPr>
              <a:t>phát</a:t>
            </a:r>
            <a:r>
              <a:rPr lang="en-US" altLang="vi-VN" sz="2400" dirty="0">
                <a:cs typeface="Arial" panose="020B0604020202020204" pitchFamily="34" charset="0"/>
              </a:rPr>
              <a:t> </a:t>
            </a:r>
            <a:r>
              <a:rPr lang="en-US" altLang="vi-VN" sz="2400" dirty="0" err="1">
                <a:cs typeface="Arial" panose="020B0604020202020204" pitchFamily="34" charset="0"/>
              </a:rPr>
              <a:t>triển</a:t>
            </a:r>
            <a:r>
              <a:rPr lang="en-US" altLang="vi-VN" sz="2400" dirty="0">
                <a:cs typeface="Arial" panose="020B0604020202020204" pitchFamily="34" charset="0"/>
              </a:rPr>
              <a:t>)</a:t>
            </a:r>
          </a:p>
          <a:p>
            <a:pPr marL="514350" indent="-514350" algn="just" eaLnBrk="1" hangingPunct="1">
              <a:buFont typeface="Calibri" panose="020F0502020204030204" pitchFamily="34" charset="0"/>
              <a:buAutoNum type="arabicParenR"/>
            </a:pPr>
            <a:endParaRPr lang="en-US" altLang="vi-VN" sz="2400" dirty="0">
              <a:cs typeface="Arial" panose="020B0604020202020204" pitchFamily="34" charset="0"/>
            </a:endParaRPr>
          </a:p>
          <a:p>
            <a:pPr marL="514350" indent="-514350" algn="just" eaLnBrk="1" hangingPunct="1">
              <a:buFont typeface="Calibri" panose="020F0502020204030204" pitchFamily="34" charset="0"/>
              <a:buAutoNum type="arabicParenR"/>
            </a:pPr>
            <a:r>
              <a:rPr lang="en-US" altLang="vi-VN" dirty="0" err="1">
                <a:cs typeface="Arial" panose="020B0604020202020204" pitchFamily="34" charset="0"/>
              </a:rPr>
              <a:t>Quy</a:t>
            </a:r>
            <a:r>
              <a:rPr lang="en-US" altLang="vi-VN" dirty="0">
                <a:cs typeface="Arial" panose="020B0604020202020204" pitchFamily="34" charset="0"/>
              </a:rPr>
              <a:t> </a:t>
            </a:r>
            <a:r>
              <a:rPr lang="en-US" altLang="vi-VN" dirty="0" err="1">
                <a:cs typeface="Arial" panose="020B0604020202020204" pitchFamily="34" charset="0"/>
              </a:rPr>
              <a:t>luật</a:t>
            </a:r>
            <a:r>
              <a:rPr lang="en-US" altLang="vi-VN" dirty="0">
                <a:cs typeface="Arial" panose="020B0604020202020204" pitchFamily="34" charset="0"/>
              </a:rPr>
              <a:t> </a:t>
            </a:r>
            <a:r>
              <a:rPr lang="en-US" altLang="vi-VN" dirty="0" err="1">
                <a:cs typeface="Arial" panose="020B0604020202020204" pitchFamily="34" charset="0"/>
              </a:rPr>
              <a:t>lượng</a:t>
            </a:r>
            <a:r>
              <a:rPr lang="en-US" altLang="vi-VN" dirty="0">
                <a:cs typeface="Arial" panose="020B0604020202020204" pitchFamily="34" charset="0"/>
              </a:rPr>
              <a:t> </a:t>
            </a:r>
            <a:r>
              <a:rPr lang="en-US" altLang="vi-VN" dirty="0" err="1">
                <a:cs typeface="Arial" panose="020B0604020202020204" pitchFamily="34" charset="0"/>
              </a:rPr>
              <a:t>đổi</a:t>
            </a:r>
            <a:r>
              <a:rPr lang="en-US" altLang="vi-VN" dirty="0">
                <a:cs typeface="Arial" panose="020B0604020202020204" pitchFamily="34" charset="0"/>
              </a:rPr>
              <a:t> </a:t>
            </a:r>
            <a:r>
              <a:rPr lang="en-US" altLang="vi-VN" dirty="0" err="1">
                <a:cs typeface="Arial" panose="020B0604020202020204" pitchFamily="34" charset="0"/>
              </a:rPr>
              <a:t>dẫn</a:t>
            </a:r>
            <a:r>
              <a:rPr lang="en-US" altLang="vi-VN" dirty="0">
                <a:cs typeface="Arial" panose="020B0604020202020204" pitchFamily="34" charset="0"/>
              </a:rPr>
              <a:t> </a:t>
            </a:r>
            <a:r>
              <a:rPr lang="en-US" altLang="vi-VN" dirty="0" err="1">
                <a:cs typeface="Arial" panose="020B0604020202020204" pitchFamily="34" charset="0"/>
              </a:rPr>
              <a:t>tới</a:t>
            </a:r>
            <a:r>
              <a:rPr lang="en-US" altLang="vi-VN" dirty="0">
                <a:cs typeface="Arial" panose="020B0604020202020204" pitchFamily="34" charset="0"/>
              </a:rPr>
              <a:t> </a:t>
            </a:r>
            <a:r>
              <a:rPr lang="en-US" altLang="vi-VN" dirty="0" err="1">
                <a:cs typeface="Arial" panose="020B0604020202020204" pitchFamily="34" charset="0"/>
              </a:rPr>
              <a:t>chất</a:t>
            </a:r>
            <a:r>
              <a:rPr lang="en-US" altLang="vi-VN" dirty="0">
                <a:cs typeface="Arial" panose="020B0604020202020204" pitchFamily="34" charset="0"/>
              </a:rPr>
              <a:t> </a:t>
            </a:r>
            <a:r>
              <a:rPr lang="en-US" altLang="vi-VN" dirty="0" err="1">
                <a:cs typeface="Arial" panose="020B0604020202020204" pitchFamily="34" charset="0"/>
              </a:rPr>
              <a:t>đổi</a:t>
            </a:r>
            <a:r>
              <a:rPr lang="en-US" altLang="vi-VN" dirty="0">
                <a:cs typeface="Arial" panose="020B0604020202020204" pitchFamily="34" charset="0"/>
              </a:rPr>
              <a:t> </a:t>
            </a:r>
            <a:r>
              <a:rPr lang="en-US" altLang="vi-VN" dirty="0" err="1">
                <a:cs typeface="Arial" panose="020B0604020202020204" pitchFamily="34" charset="0"/>
              </a:rPr>
              <a:t>va</a:t>
            </a:r>
            <a:r>
              <a:rPr lang="en-US" altLang="vi-VN" dirty="0">
                <a:cs typeface="Arial" panose="020B0604020202020204" pitchFamily="34" charset="0"/>
              </a:rPr>
              <a:t>̀ </a:t>
            </a:r>
            <a:r>
              <a:rPr lang="en-US" altLang="vi-VN" dirty="0" err="1">
                <a:cs typeface="Arial" panose="020B0604020202020204" pitchFamily="34" charset="0"/>
              </a:rPr>
              <a:t>ngược</a:t>
            </a:r>
            <a:r>
              <a:rPr lang="en-US" altLang="vi-VN" dirty="0">
                <a:cs typeface="Arial" panose="020B0604020202020204" pitchFamily="34" charset="0"/>
              </a:rPr>
              <a:t> </a:t>
            </a:r>
            <a:r>
              <a:rPr lang="en-US" altLang="vi-VN" dirty="0" err="1">
                <a:cs typeface="Arial" panose="020B0604020202020204" pitchFamily="34" charset="0"/>
              </a:rPr>
              <a:t>lại</a:t>
            </a:r>
            <a:r>
              <a:rPr lang="en-US" altLang="vi-VN" dirty="0">
                <a:cs typeface="Arial" panose="020B0604020202020204" pitchFamily="34" charset="0"/>
              </a:rPr>
              <a:t> </a:t>
            </a:r>
            <a:r>
              <a:rPr lang="en-US" altLang="vi-VN" sz="2400" dirty="0">
                <a:cs typeface="Arial" panose="020B0604020202020204" pitchFamily="34" charset="0"/>
              </a:rPr>
              <a:t>(</a:t>
            </a:r>
            <a:r>
              <a:rPr lang="en-US" altLang="vi-VN" sz="2400" dirty="0" err="1">
                <a:cs typeface="Arial" panose="020B0604020202020204" pitchFamily="34" charset="0"/>
              </a:rPr>
              <a:t>giải</a:t>
            </a:r>
            <a:r>
              <a:rPr lang="en-US" altLang="vi-VN" sz="2400" dirty="0">
                <a:cs typeface="Arial" panose="020B0604020202020204" pitchFamily="34" charset="0"/>
              </a:rPr>
              <a:t> </a:t>
            </a:r>
            <a:r>
              <a:rPr lang="en-US" altLang="vi-VN" sz="2400" dirty="0" err="1">
                <a:cs typeface="Arial" panose="020B0604020202020204" pitchFamily="34" charset="0"/>
              </a:rPr>
              <a:t>thích</a:t>
            </a:r>
            <a:r>
              <a:rPr lang="en-US" altLang="vi-VN" sz="2400" dirty="0">
                <a:cs typeface="Arial" panose="020B0604020202020204" pitchFamily="34" charset="0"/>
              </a:rPr>
              <a:t> </a:t>
            </a:r>
            <a:r>
              <a:rPr lang="en-US" altLang="vi-VN" sz="2400" dirty="0" err="1">
                <a:cs typeface="Arial" panose="020B0604020202020204" pitchFamily="34" charset="0"/>
              </a:rPr>
              <a:t>về</a:t>
            </a:r>
            <a:r>
              <a:rPr lang="en-US" altLang="vi-VN" sz="2400" dirty="0">
                <a:cs typeface="Arial" panose="020B0604020202020204" pitchFamily="34" charset="0"/>
              </a:rPr>
              <a:t> </a:t>
            </a:r>
            <a:r>
              <a:rPr lang="en-US" altLang="vi-VN" sz="2400" u="sng" dirty="0" err="1">
                <a:cs typeface="Arial" panose="020B0604020202020204" pitchFamily="34" charset="0"/>
              </a:rPr>
              <a:t>cách</a:t>
            </a:r>
            <a:r>
              <a:rPr lang="en-US" altLang="vi-VN" sz="2400" u="sng" dirty="0">
                <a:cs typeface="Arial" panose="020B0604020202020204" pitchFamily="34" charset="0"/>
              </a:rPr>
              <a:t> </a:t>
            </a:r>
            <a:r>
              <a:rPr lang="en-US" altLang="vi-VN" sz="2400" u="sng" dirty="0" err="1">
                <a:cs typeface="Arial" panose="020B0604020202020204" pitchFamily="34" charset="0"/>
              </a:rPr>
              <a:t>thức</a:t>
            </a:r>
            <a:r>
              <a:rPr lang="en-US" altLang="vi-VN" sz="2400" dirty="0">
                <a:cs typeface="Arial" panose="020B0604020202020204" pitchFamily="34" charset="0"/>
              </a:rPr>
              <a:t> </a:t>
            </a:r>
            <a:r>
              <a:rPr lang="en-US" altLang="vi-VN" sz="2400" dirty="0" err="1">
                <a:cs typeface="Arial" panose="020B0604020202020204" pitchFamily="34" charset="0"/>
              </a:rPr>
              <a:t>của</a:t>
            </a:r>
            <a:r>
              <a:rPr lang="en-US" altLang="vi-VN" sz="2400" dirty="0">
                <a:cs typeface="Arial" panose="020B0604020202020204" pitchFamily="34" charset="0"/>
              </a:rPr>
              <a:t> </a:t>
            </a:r>
            <a:r>
              <a:rPr lang="en-US" altLang="vi-VN" sz="2400" dirty="0" err="1">
                <a:cs typeface="Arial" panose="020B0604020202020204" pitchFamily="34" charset="0"/>
              </a:rPr>
              <a:t>sự</a:t>
            </a:r>
            <a:r>
              <a:rPr lang="en-US" altLang="vi-VN" sz="2400" dirty="0">
                <a:cs typeface="Arial" panose="020B0604020202020204" pitchFamily="34" charset="0"/>
              </a:rPr>
              <a:t> </a:t>
            </a:r>
            <a:r>
              <a:rPr lang="en-US" altLang="vi-VN" sz="2400" dirty="0" err="1">
                <a:cs typeface="Arial" panose="020B0604020202020204" pitchFamily="34" charset="0"/>
              </a:rPr>
              <a:t>phát</a:t>
            </a:r>
            <a:r>
              <a:rPr lang="en-US" altLang="vi-VN" sz="2400" dirty="0">
                <a:cs typeface="Arial" panose="020B0604020202020204" pitchFamily="34" charset="0"/>
              </a:rPr>
              <a:t> </a:t>
            </a:r>
            <a:r>
              <a:rPr lang="en-US" altLang="vi-VN" sz="2400" dirty="0" err="1">
                <a:cs typeface="Arial" panose="020B0604020202020204" pitchFamily="34" charset="0"/>
              </a:rPr>
              <a:t>triển</a:t>
            </a:r>
            <a:r>
              <a:rPr lang="en-US" altLang="vi-VN" sz="2400" dirty="0">
                <a:cs typeface="Arial" panose="020B0604020202020204" pitchFamily="34" charset="0"/>
              </a:rPr>
              <a:t>)</a:t>
            </a:r>
          </a:p>
          <a:p>
            <a:pPr marL="514350" indent="-514350" algn="just" eaLnBrk="1" hangingPunct="1">
              <a:buFont typeface="Calibri" panose="020F0502020204030204" pitchFamily="34" charset="0"/>
              <a:buAutoNum type="arabicParenR"/>
            </a:pPr>
            <a:endParaRPr lang="en-US" altLang="vi-VN" dirty="0">
              <a:cs typeface="Arial" panose="020B0604020202020204" pitchFamily="34" charset="0"/>
            </a:endParaRPr>
          </a:p>
          <a:p>
            <a:pPr marL="514350" indent="-514350" algn="just" eaLnBrk="1" hangingPunct="1">
              <a:buFont typeface="Calibri" panose="020F0502020204030204" pitchFamily="34" charset="0"/>
              <a:buAutoNum type="arabicParenR"/>
            </a:pPr>
            <a:r>
              <a:rPr lang="en-US" altLang="vi-VN" dirty="0" err="1">
                <a:cs typeface="Arial" panose="020B0604020202020204" pitchFamily="34" charset="0"/>
              </a:rPr>
              <a:t>Quy</a:t>
            </a:r>
            <a:r>
              <a:rPr lang="en-US" altLang="vi-VN" dirty="0">
                <a:cs typeface="Arial" panose="020B0604020202020204" pitchFamily="34" charset="0"/>
              </a:rPr>
              <a:t> </a:t>
            </a:r>
            <a:r>
              <a:rPr lang="en-US" altLang="vi-VN" dirty="0" err="1">
                <a:cs typeface="Arial" panose="020B0604020202020204" pitchFamily="34" charset="0"/>
              </a:rPr>
              <a:t>luật</a:t>
            </a:r>
            <a:r>
              <a:rPr lang="en-US" altLang="vi-VN" dirty="0">
                <a:cs typeface="Arial" panose="020B0604020202020204" pitchFamily="34" charset="0"/>
              </a:rPr>
              <a:t> </a:t>
            </a:r>
            <a:r>
              <a:rPr lang="en-US" altLang="vi-VN" dirty="0" err="1">
                <a:cs typeface="Arial" panose="020B0604020202020204" pitchFamily="34" charset="0"/>
              </a:rPr>
              <a:t>phu</a:t>
            </a:r>
            <a:r>
              <a:rPr lang="en-US" altLang="vi-VN" dirty="0">
                <a:cs typeface="Arial" panose="020B0604020202020204" pitchFamily="34" charset="0"/>
              </a:rPr>
              <a:t>̉ </a:t>
            </a:r>
            <a:r>
              <a:rPr lang="en-US" altLang="vi-VN" dirty="0" err="1">
                <a:cs typeface="Arial" panose="020B0604020202020204" pitchFamily="34" charset="0"/>
              </a:rPr>
              <a:t>định</a:t>
            </a:r>
            <a:r>
              <a:rPr lang="en-US" altLang="vi-VN" dirty="0">
                <a:cs typeface="Arial" panose="020B0604020202020204" pitchFamily="34" charset="0"/>
              </a:rPr>
              <a:t> </a:t>
            </a:r>
            <a:r>
              <a:rPr lang="en-US" altLang="vi-VN" dirty="0" err="1">
                <a:cs typeface="Arial" panose="020B0604020202020204" pitchFamily="34" charset="0"/>
              </a:rPr>
              <a:t>của</a:t>
            </a:r>
            <a:r>
              <a:rPr lang="en-US" altLang="vi-VN" dirty="0">
                <a:cs typeface="Arial" panose="020B0604020202020204" pitchFamily="34" charset="0"/>
              </a:rPr>
              <a:t> </a:t>
            </a:r>
            <a:r>
              <a:rPr lang="en-US" altLang="vi-VN" dirty="0" err="1">
                <a:cs typeface="Arial" panose="020B0604020202020204" pitchFamily="34" charset="0"/>
              </a:rPr>
              <a:t>phu</a:t>
            </a:r>
            <a:r>
              <a:rPr lang="en-US" altLang="vi-VN" dirty="0">
                <a:cs typeface="Arial" panose="020B0604020202020204" pitchFamily="34" charset="0"/>
              </a:rPr>
              <a:t>̉ </a:t>
            </a:r>
            <a:r>
              <a:rPr lang="en-US" altLang="vi-VN" dirty="0" err="1">
                <a:cs typeface="Arial" panose="020B0604020202020204" pitchFamily="34" charset="0"/>
              </a:rPr>
              <a:t>định</a:t>
            </a:r>
            <a:r>
              <a:rPr lang="en-US" altLang="vi-VN" dirty="0">
                <a:cs typeface="Arial" panose="020B0604020202020204" pitchFamily="34" charset="0"/>
              </a:rPr>
              <a:t> </a:t>
            </a:r>
            <a:r>
              <a:rPr lang="en-US" altLang="vi-VN" sz="2400" dirty="0">
                <a:cs typeface="Arial" panose="020B0604020202020204" pitchFamily="34" charset="0"/>
              </a:rPr>
              <a:t>(</a:t>
            </a:r>
            <a:r>
              <a:rPr lang="en-US" altLang="vi-VN" sz="2400" dirty="0" err="1">
                <a:cs typeface="Arial" panose="020B0604020202020204" pitchFamily="34" charset="0"/>
              </a:rPr>
              <a:t>giải</a:t>
            </a:r>
            <a:r>
              <a:rPr lang="en-US" altLang="vi-VN" sz="2400" dirty="0">
                <a:cs typeface="Arial" panose="020B0604020202020204" pitchFamily="34" charset="0"/>
              </a:rPr>
              <a:t> </a:t>
            </a:r>
            <a:r>
              <a:rPr lang="en-US" altLang="vi-VN" sz="2400" dirty="0" err="1">
                <a:cs typeface="Arial" panose="020B0604020202020204" pitchFamily="34" charset="0"/>
              </a:rPr>
              <a:t>thích</a:t>
            </a:r>
            <a:r>
              <a:rPr lang="en-US" altLang="vi-VN" sz="2400" dirty="0">
                <a:cs typeface="Arial" panose="020B0604020202020204" pitchFamily="34" charset="0"/>
              </a:rPr>
              <a:t> </a:t>
            </a:r>
            <a:r>
              <a:rPr lang="en-US" altLang="vi-VN" sz="2400" dirty="0" err="1">
                <a:cs typeface="Arial" panose="020B0604020202020204" pitchFamily="34" charset="0"/>
              </a:rPr>
              <a:t>về</a:t>
            </a:r>
            <a:r>
              <a:rPr lang="en-US" altLang="vi-VN" sz="2400" dirty="0">
                <a:cs typeface="Arial" panose="020B0604020202020204" pitchFamily="34" charset="0"/>
              </a:rPr>
              <a:t> </a:t>
            </a:r>
            <a:r>
              <a:rPr lang="en-US" altLang="vi-VN" sz="2400" u="sng" dirty="0">
                <a:cs typeface="Arial" panose="020B0604020202020204" pitchFamily="34" charset="0"/>
              </a:rPr>
              <a:t>con </a:t>
            </a:r>
            <a:r>
              <a:rPr lang="en-US" altLang="vi-VN" sz="2400" u="sng" dirty="0" err="1">
                <a:cs typeface="Arial" panose="020B0604020202020204" pitchFamily="34" charset="0"/>
              </a:rPr>
              <a:t>đường</a:t>
            </a:r>
            <a:r>
              <a:rPr lang="en-US" altLang="vi-VN" sz="2400" u="sng" dirty="0">
                <a:cs typeface="Arial" panose="020B0604020202020204" pitchFamily="34" charset="0"/>
              </a:rPr>
              <a:t>, </a:t>
            </a:r>
            <a:r>
              <a:rPr lang="en-US" altLang="vi-VN" sz="2400" u="sng" dirty="0" err="1">
                <a:cs typeface="Arial" panose="020B0604020202020204" pitchFamily="34" charset="0"/>
              </a:rPr>
              <a:t>hình</a:t>
            </a:r>
            <a:r>
              <a:rPr lang="en-US" altLang="vi-VN" sz="2400" u="sng" dirty="0">
                <a:cs typeface="Arial" panose="020B0604020202020204" pitchFamily="34" charset="0"/>
              </a:rPr>
              <a:t> </a:t>
            </a:r>
            <a:r>
              <a:rPr lang="en-US" altLang="vi-VN" sz="2400" u="sng" dirty="0" err="1">
                <a:cs typeface="Arial" panose="020B0604020202020204" pitchFamily="34" charset="0"/>
              </a:rPr>
              <a:t>thức</a:t>
            </a:r>
            <a:r>
              <a:rPr lang="en-US" altLang="vi-VN" sz="2400" u="sng" dirty="0">
                <a:cs typeface="Arial" panose="020B0604020202020204" pitchFamily="34" charset="0"/>
              </a:rPr>
              <a:t> </a:t>
            </a:r>
            <a:r>
              <a:rPr lang="en-US" altLang="vi-VN" sz="2400" dirty="0" err="1">
                <a:cs typeface="Arial" panose="020B0604020202020204" pitchFamily="34" charset="0"/>
              </a:rPr>
              <a:t>của</a:t>
            </a:r>
            <a:r>
              <a:rPr lang="en-US" altLang="vi-VN" sz="2400" dirty="0">
                <a:cs typeface="Arial" panose="020B0604020202020204" pitchFamily="34" charset="0"/>
              </a:rPr>
              <a:t> </a:t>
            </a:r>
            <a:r>
              <a:rPr lang="en-US" altLang="vi-VN" sz="2400" dirty="0" err="1">
                <a:cs typeface="Arial" panose="020B0604020202020204" pitchFamily="34" charset="0"/>
              </a:rPr>
              <a:t>sự</a:t>
            </a:r>
            <a:r>
              <a:rPr lang="en-US" altLang="vi-VN" sz="2400" dirty="0">
                <a:cs typeface="Arial" panose="020B0604020202020204" pitchFamily="34" charset="0"/>
              </a:rPr>
              <a:t> </a:t>
            </a:r>
            <a:r>
              <a:rPr lang="en-US" altLang="vi-VN" sz="2400" dirty="0" err="1">
                <a:cs typeface="Arial" panose="020B0604020202020204" pitchFamily="34" charset="0"/>
              </a:rPr>
              <a:t>phát</a:t>
            </a:r>
            <a:r>
              <a:rPr lang="en-US" altLang="vi-VN" sz="2400" dirty="0">
                <a:cs typeface="Arial" panose="020B0604020202020204" pitchFamily="34" charset="0"/>
              </a:rPr>
              <a:t> </a:t>
            </a:r>
            <a:r>
              <a:rPr lang="en-US" altLang="vi-VN" sz="2400" dirty="0" err="1">
                <a:cs typeface="Arial" panose="020B0604020202020204" pitchFamily="34" charset="0"/>
              </a:rPr>
              <a:t>triển</a:t>
            </a:r>
            <a:r>
              <a:rPr lang="en-US" altLang="vi-VN" dirty="0">
                <a:cs typeface="Arial" panose="020B0604020202020204" pitchFamily="34" charset="0"/>
              </a:rPr>
              <a:t>)</a:t>
            </a:r>
          </a:p>
        </p:txBody>
      </p:sp>
      <p:sp>
        <p:nvSpPr>
          <p:cNvPr id="7" name="Right Brace 6"/>
          <p:cNvSpPr/>
          <p:nvPr/>
        </p:nvSpPr>
        <p:spPr>
          <a:xfrm>
            <a:off x="5867400" y="1600200"/>
            <a:ext cx="609600" cy="5181600"/>
          </a:xfrm>
          <a:prstGeom prst="rightBrace">
            <a:avLst>
              <a:gd name="adj1" fmla="val 8333"/>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vi-VN" altLang="vi-VN">
              <a:solidFill>
                <a:srgbClr val="FF0000"/>
              </a:solidFill>
              <a:latin typeface="Tw Cen MT" panose="020B0602020104020603" pitchFamily="34" charset="0"/>
            </a:endParaRPr>
          </a:p>
        </p:txBody>
      </p:sp>
      <p:sp>
        <p:nvSpPr>
          <p:cNvPr id="8" name="Oval 7"/>
          <p:cNvSpPr/>
          <p:nvPr/>
        </p:nvSpPr>
        <p:spPr>
          <a:xfrm>
            <a:off x="6477000" y="1905000"/>
            <a:ext cx="2514600" cy="4343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i="1">
                <a:solidFill>
                  <a:srgbClr val="FF0000"/>
                </a:solidFill>
                <a:latin typeface="+mj-lt"/>
                <a:cs typeface="Arial" pitchFamily="34" charset="0"/>
              </a:rPr>
              <a:t>Các nguyên </a:t>
            </a:r>
            <a:r>
              <a:rPr lang="en-US" sz="3200" i="1" dirty="0" err="1">
                <a:solidFill>
                  <a:srgbClr val="FF0000"/>
                </a:solidFill>
                <a:latin typeface="+mj-lt"/>
                <a:cs typeface="Arial" pitchFamily="34" charset="0"/>
              </a:rPr>
              <a:t>tắc</a:t>
            </a:r>
            <a:r>
              <a:rPr lang="en-US" sz="3200" i="1" dirty="0">
                <a:solidFill>
                  <a:srgbClr val="FF0000"/>
                </a:solidFill>
                <a:latin typeface="+mj-lt"/>
                <a:cs typeface="Arial" pitchFamily="34" charset="0"/>
              </a:rPr>
              <a:t> </a:t>
            </a:r>
            <a:r>
              <a:rPr lang="en-US" sz="3200" i="1" dirty="0" err="1">
                <a:solidFill>
                  <a:srgbClr val="FF0000"/>
                </a:solidFill>
                <a:latin typeface="+mj-lt"/>
                <a:cs typeface="Arial" pitchFamily="34" charset="0"/>
              </a:rPr>
              <a:t>phương</a:t>
            </a:r>
            <a:r>
              <a:rPr lang="en-US" sz="3200" i="1" dirty="0">
                <a:solidFill>
                  <a:srgbClr val="FF0000"/>
                </a:solidFill>
                <a:latin typeface="+mj-lt"/>
                <a:cs typeface="Arial" pitchFamily="34" charset="0"/>
              </a:rPr>
              <a:t> </a:t>
            </a:r>
            <a:r>
              <a:rPr lang="en-US" sz="3200" i="1" dirty="0" err="1">
                <a:solidFill>
                  <a:srgbClr val="FF0000"/>
                </a:solidFill>
                <a:latin typeface="+mj-lt"/>
                <a:cs typeface="Arial" pitchFamily="34" charset="0"/>
              </a:rPr>
              <a:t>pháp</a:t>
            </a:r>
            <a:r>
              <a:rPr lang="en-US" sz="3200" i="1" dirty="0">
                <a:solidFill>
                  <a:srgbClr val="FF0000"/>
                </a:solidFill>
                <a:latin typeface="+mj-lt"/>
                <a:cs typeface="Arial" pitchFamily="34" charset="0"/>
              </a:rPr>
              <a:t> </a:t>
            </a:r>
            <a:r>
              <a:rPr lang="en-US" sz="3200" i="1" dirty="0" err="1">
                <a:solidFill>
                  <a:srgbClr val="FF0000"/>
                </a:solidFill>
                <a:latin typeface="+mj-lt"/>
                <a:cs typeface="Arial" pitchFamily="34" charset="0"/>
              </a:rPr>
              <a:t>luận</a:t>
            </a:r>
            <a:endParaRPr lang="en-US" sz="3200" i="1" dirty="0">
              <a:solidFill>
                <a:srgbClr val="FF0000"/>
              </a:solidFill>
              <a:latin typeface="+mj-lt"/>
              <a:cs typeface="Arial" pitchFamily="34" charset="0"/>
            </a:endParaRPr>
          </a:p>
        </p:txBody>
      </p:sp>
      <p:sp>
        <p:nvSpPr>
          <p:cNvPr id="19461" name="Title 1"/>
          <p:cNvSpPr>
            <a:spLocks noGrp="1"/>
          </p:cNvSpPr>
          <p:nvPr>
            <p:ph type="title"/>
          </p:nvPr>
        </p:nvSpPr>
        <p:spPr>
          <a:xfrm>
            <a:off x="0" y="0"/>
            <a:ext cx="9144000" cy="1219200"/>
          </a:xfrm>
          <a:solidFill>
            <a:schemeClr val="accent4">
              <a:lumMod val="20000"/>
              <a:lumOff val="80000"/>
            </a:schemeClr>
          </a:solidFill>
        </p:spPr>
        <p:txBody>
          <a:bodyPr/>
          <a:lstStyle/>
          <a:p>
            <a:pPr eaLnBrk="1" hangingPunct="1">
              <a:defRPr/>
            </a:pPr>
            <a:r>
              <a:rPr lang="en-US" sz="6000">
                <a:solidFill>
                  <a:srgbClr val="FF0000"/>
                </a:solidFill>
              </a:rPr>
              <a:t>Các quy luật cơ bản</a:t>
            </a:r>
          </a:p>
        </p:txBody>
      </p:sp>
    </p:spTree>
    <p:extLst>
      <p:ext uri="{BB962C8B-B14F-4D97-AF65-F5344CB8AC3E}">
        <p14:creationId xmlns:p14="http://schemas.microsoft.com/office/powerpoint/2010/main" val="298871098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1752600"/>
            <a:ext cx="8305800" cy="3733800"/>
          </a:xfrm>
          <a:ln w="28575">
            <a:solidFill>
              <a:srgbClr val="FF0000"/>
            </a:solidFill>
            <a:prstDash val="dashDot"/>
            <a:miter lim="800000"/>
            <a:headEnd/>
            <a:tailEnd/>
          </a:ln>
        </p:spPr>
        <p:txBody>
          <a:bodyPr>
            <a:normAutofit/>
          </a:bodyPr>
          <a:lstStyle/>
          <a:p>
            <a:pPr marL="514350" indent="-514350" algn="just" eaLnBrk="1" fontAlgn="auto" hangingPunct="1">
              <a:spcAft>
                <a:spcPts val="0"/>
              </a:spcAft>
              <a:buFont typeface="Calibri" pitchFamily="34" charset="0"/>
              <a:buAutoNum type="arabicPeriod"/>
              <a:defRPr/>
            </a:pPr>
            <a:r>
              <a:rPr lang="en-US" sz="4400" dirty="0" err="1">
                <a:latin typeface="+mj-lt"/>
                <a:cs typeface="Arial" charset="0"/>
              </a:rPr>
              <a:t>Nội</a:t>
            </a:r>
            <a:r>
              <a:rPr lang="en-US" sz="4400" dirty="0">
                <a:latin typeface="+mj-lt"/>
                <a:cs typeface="Arial" charset="0"/>
              </a:rPr>
              <a:t> dung </a:t>
            </a:r>
            <a:r>
              <a:rPr lang="en-US" sz="4400" dirty="0" err="1">
                <a:latin typeface="+mj-lt"/>
                <a:cs typeface="Arial" charset="0"/>
              </a:rPr>
              <a:t>quy</a:t>
            </a:r>
            <a:r>
              <a:rPr lang="en-US" sz="4400" dirty="0">
                <a:latin typeface="+mj-lt"/>
                <a:cs typeface="Arial" charset="0"/>
              </a:rPr>
              <a:t> </a:t>
            </a:r>
            <a:r>
              <a:rPr lang="en-US" sz="4400" dirty="0" err="1">
                <a:latin typeface="+mj-lt"/>
                <a:cs typeface="Arial" charset="0"/>
              </a:rPr>
              <a:t>luật</a:t>
            </a:r>
            <a:endParaRPr lang="en-US" sz="4400" dirty="0">
              <a:latin typeface="+mj-lt"/>
              <a:cs typeface="Arial" charset="0"/>
            </a:endParaRPr>
          </a:p>
          <a:p>
            <a:pPr marL="514350" indent="-514350" algn="just" eaLnBrk="1" fontAlgn="auto" hangingPunct="1">
              <a:spcAft>
                <a:spcPts val="0"/>
              </a:spcAft>
              <a:buFont typeface="Calibri" pitchFamily="34" charset="0"/>
              <a:buAutoNum type="arabicPeriod"/>
              <a:defRPr/>
            </a:pPr>
            <a:r>
              <a:rPr lang="en-US" sz="4400" dirty="0" err="1">
                <a:latin typeface="+mj-lt"/>
                <a:cs typeface="Arial" charset="0"/>
              </a:rPr>
              <a:t>Ảnh</a:t>
            </a:r>
            <a:r>
              <a:rPr lang="en-US" sz="4400" dirty="0">
                <a:latin typeface="+mj-lt"/>
                <a:cs typeface="Arial" charset="0"/>
              </a:rPr>
              <a:t> </a:t>
            </a:r>
            <a:r>
              <a:rPr lang="en-US" sz="4400" dirty="0" err="1">
                <a:latin typeface="+mj-lt"/>
                <a:cs typeface="Arial" charset="0"/>
              </a:rPr>
              <a:t>hưởng</a:t>
            </a:r>
            <a:r>
              <a:rPr lang="en-US" sz="4400" dirty="0">
                <a:latin typeface="+mj-lt"/>
                <a:cs typeface="Arial" charset="0"/>
              </a:rPr>
              <a:t> </a:t>
            </a:r>
            <a:r>
              <a:rPr lang="en-US" sz="4400" dirty="0" err="1">
                <a:latin typeface="+mj-lt"/>
                <a:cs typeface="Arial" charset="0"/>
              </a:rPr>
              <a:t>của</a:t>
            </a:r>
            <a:r>
              <a:rPr lang="en-US" sz="4400" dirty="0">
                <a:latin typeface="+mj-lt"/>
                <a:cs typeface="Arial" charset="0"/>
              </a:rPr>
              <a:t> </a:t>
            </a:r>
            <a:r>
              <a:rPr lang="en-US" sz="4400" dirty="0" err="1">
                <a:latin typeface="+mj-lt"/>
                <a:cs typeface="Arial" charset="0"/>
              </a:rPr>
              <a:t>mâu</a:t>
            </a:r>
            <a:r>
              <a:rPr lang="en-US" sz="4400" dirty="0">
                <a:latin typeface="+mj-lt"/>
                <a:cs typeface="Arial" charset="0"/>
              </a:rPr>
              <a:t> </a:t>
            </a:r>
            <a:r>
              <a:rPr lang="en-US" sz="4400" dirty="0" err="1">
                <a:latin typeface="+mj-lt"/>
                <a:cs typeface="Arial" charset="0"/>
              </a:rPr>
              <a:t>thuẫn</a:t>
            </a:r>
            <a:r>
              <a:rPr lang="en-US" sz="4400" dirty="0">
                <a:latin typeface="+mj-lt"/>
                <a:cs typeface="Arial" charset="0"/>
              </a:rPr>
              <a:t> </a:t>
            </a:r>
            <a:r>
              <a:rPr lang="en-US" sz="4400" dirty="0" err="1">
                <a:latin typeface="+mj-lt"/>
                <a:cs typeface="Arial" charset="0"/>
              </a:rPr>
              <a:t>đối</a:t>
            </a:r>
            <a:r>
              <a:rPr lang="en-US" sz="4400" dirty="0">
                <a:latin typeface="+mj-lt"/>
                <a:cs typeface="Arial" charset="0"/>
              </a:rPr>
              <a:t> </a:t>
            </a:r>
            <a:r>
              <a:rPr lang="en-US" sz="4400" dirty="0" err="1">
                <a:latin typeface="+mj-lt"/>
                <a:cs typeface="Arial" charset="0"/>
              </a:rPr>
              <a:t>với</a:t>
            </a:r>
            <a:r>
              <a:rPr lang="en-US" sz="4400" dirty="0">
                <a:latin typeface="+mj-lt"/>
                <a:cs typeface="Arial" charset="0"/>
              </a:rPr>
              <a:t> </a:t>
            </a:r>
            <a:r>
              <a:rPr lang="en-US" sz="4400" dirty="0" err="1">
                <a:latin typeface="+mj-lt"/>
                <a:cs typeface="Arial" charset="0"/>
              </a:rPr>
              <a:t>sư</a:t>
            </a:r>
            <a:r>
              <a:rPr lang="en-US" sz="4400" dirty="0">
                <a:latin typeface="+mj-lt"/>
                <a:cs typeface="Arial" charset="0"/>
              </a:rPr>
              <a:t>̣ </a:t>
            </a:r>
            <a:r>
              <a:rPr lang="en-US" sz="4400" dirty="0" err="1">
                <a:latin typeface="+mj-lt"/>
                <a:cs typeface="Arial" charset="0"/>
              </a:rPr>
              <a:t>vật</a:t>
            </a:r>
            <a:r>
              <a:rPr lang="en-US" sz="4400" dirty="0">
                <a:latin typeface="+mj-lt"/>
                <a:cs typeface="Arial" charset="0"/>
              </a:rPr>
              <a:t>?</a:t>
            </a:r>
          </a:p>
          <a:p>
            <a:pPr marL="514350" indent="-514350" algn="just" eaLnBrk="1" fontAlgn="auto" hangingPunct="1">
              <a:spcAft>
                <a:spcPts val="0"/>
              </a:spcAft>
              <a:buFont typeface="Calibri" pitchFamily="34" charset="0"/>
              <a:buAutoNum type="arabicPeriod"/>
              <a:defRPr/>
            </a:pPr>
            <a:r>
              <a:rPr lang="en-US" sz="4400" dirty="0" err="1">
                <a:latin typeface="+mj-lt"/>
                <a:cs typeface="Arial" charset="0"/>
              </a:rPr>
              <a:t>Nguyên</a:t>
            </a:r>
            <a:r>
              <a:rPr lang="en-US" sz="4400" dirty="0">
                <a:latin typeface="+mj-lt"/>
                <a:cs typeface="Arial" charset="0"/>
              </a:rPr>
              <a:t> </a:t>
            </a:r>
            <a:r>
              <a:rPr lang="en-US" sz="4400" dirty="0" err="1">
                <a:latin typeface="+mj-lt"/>
                <a:cs typeface="Arial" charset="0"/>
              </a:rPr>
              <a:t>tắc</a:t>
            </a:r>
            <a:r>
              <a:rPr lang="en-US" sz="4400" dirty="0">
                <a:latin typeface="+mj-lt"/>
                <a:cs typeface="Arial" charset="0"/>
              </a:rPr>
              <a:t> PPL </a:t>
            </a:r>
            <a:r>
              <a:rPr lang="en-US" sz="4400" dirty="0" err="1">
                <a:latin typeface="+mj-lt"/>
                <a:cs typeface="Arial" charset="0"/>
              </a:rPr>
              <a:t>rút</a:t>
            </a:r>
            <a:r>
              <a:rPr lang="en-US" sz="4400" dirty="0">
                <a:latin typeface="+mj-lt"/>
                <a:cs typeface="Arial" charset="0"/>
              </a:rPr>
              <a:t> </a:t>
            </a:r>
            <a:r>
              <a:rPr lang="en-US" sz="4400" dirty="0" err="1">
                <a:latin typeface="+mj-lt"/>
                <a:cs typeface="Arial" charset="0"/>
              </a:rPr>
              <a:t>ra</a:t>
            </a:r>
            <a:r>
              <a:rPr lang="en-US" sz="4400" dirty="0">
                <a:latin typeface="+mj-lt"/>
                <a:cs typeface="Arial" charset="0"/>
              </a:rPr>
              <a:t>?</a:t>
            </a:r>
          </a:p>
        </p:txBody>
      </p:sp>
      <p:sp>
        <p:nvSpPr>
          <p:cNvPr id="20483" name="Title 3"/>
          <p:cNvSpPr>
            <a:spLocks noGrp="1"/>
          </p:cNvSpPr>
          <p:nvPr>
            <p:ph type="title"/>
          </p:nvPr>
        </p:nvSpPr>
        <p:spPr>
          <a:xfrm>
            <a:off x="0" y="0"/>
            <a:ext cx="9144000" cy="1219200"/>
          </a:xfrm>
          <a:solidFill>
            <a:schemeClr val="accent6">
              <a:lumMod val="20000"/>
              <a:lumOff val="80000"/>
            </a:schemeClr>
          </a:solidFill>
        </p:spPr>
        <p:txBody>
          <a:bodyPr/>
          <a:lstStyle/>
          <a:p>
            <a:pPr eaLnBrk="1" hangingPunct="1">
              <a:defRPr/>
            </a:pPr>
            <a:r>
              <a:rPr lang="en-US">
                <a:solidFill>
                  <a:srgbClr val="FF0000"/>
                </a:solidFill>
              </a:rPr>
              <a:t>Quy luật mâu thuẫn</a:t>
            </a:r>
          </a:p>
        </p:txBody>
      </p:sp>
    </p:spTree>
    <p:extLst>
      <p:ext uri="{BB962C8B-B14F-4D97-AF65-F5344CB8AC3E}">
        <p14:creationId xmlns:p14="http://schemas.microsoft.com/office/powerpoint/2010/main" val="339230200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1828800"/>
            <a:ext cx="8305800" cy="4800600"/>
          </a:xfrm>
          <a:ln w="28575">
            <a:solidFill>
              <a:srgbClr val="FF0000"/>
            </a:solidFill>
            <a:prstDash val="dashDot"/>
            <a:miter lim="800000"/>
            <a:headEnd/>
            <a:tailEnd/>
          </a:ln>
        </p:spPr>
        <p:txBody>
          <a:bodyPr>
            <a:normAutofit/>
          </a:bodyPr>
          <a:lstStyle/>
          <a:p>
            <a:pPr marL="0" indent="0" algn="just" eaLnBrk="1" fontAlgn="auto" hangingPunct="1">
              <a:spcAft>
                <a:spcPts val="0"/>
              </a:spcAft>
              <a:buNone/>
              <a:defRPr/>
            </a:pPr>
            <a:r>
              <a:rPr lang="en-US" altLang="vi-VN" sz="3200" b="1" dirty="0" err="1">
                <a:latin typeface="VNI-Times" pitchFamily="2" charset="0"/>
                <a:cs typeface="Times New Roman" panose="02020603050405020304" pitchFamily="18" charset="0"/>
              </a:rPr>
              <a:t>Baát</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kyø</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söï</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vaät</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hieän</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töôïng</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naoø</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cuõng</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laø</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theå</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thoáng</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nhaát</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cuaû</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caùc</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maët</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ñoái</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laäp</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maët</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ñoái</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laäp</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laø</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nhöõng</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maët</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traùi</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ngöôïc</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nhau</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toàn</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taïi</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trong</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cuøng</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moät</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söï</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vaät</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hieän</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töôïng</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töø</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maët</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ñoái</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laäp</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maø</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hình</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thaønh</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maâu</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thuaãn</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bieän</a:t>
            </a:r>
            <a:r>
              <a:rPr lang="en-US" altLang="vi-VN" sz="3200" b="1" dirty="0">
                <a:latin typeface="VNI-Times" pitchFamily="2" charset="0"/>
                <a:cs typeface="Times New Roman" panose="02020603050405020304" pitchFamily="18" charset="0"/>
              </a:rPr>
              <a:t> </a:t>
            </a:r>
            <a:r>
              <a:rPr lang="en-US" altLang="vi-VN" sz="3200" b="1" dirty="0" err="1">
                <a:latin typeface="VNI-Times" pitchFamily="2" charset="0"/>
                <a:cs typeface="Times New Roman" panose="02020603050405020304" pitchFamily="18" charset="0"/>
              </a:rPr>
              <a:t>chöùng</a:t>
            </a:r>
            <a:r>
              <a:rPr lang="en-US" altLang="vi-VN" sz="3200" b="1" dirty="0">
                <a:latin typeface="VNI-Times" pitchFamily="2" charset="0"/>
                <a:cs typeface="Times New Roman" panose="02020603050405020304" pitchFamily="18" charset="0"/>
              </a:rPr>
              <a:t> .</a:t>
            </a:r>
          </a:p>
          <a:p>
            <a:pPr marL="514350" indent="-514350" algn="just" eaLnBrk="1" fontAlgn="auto" hangingPunct="1">
              <a:spcAft>
                <a:spcPts val="0"/>
              </a:spcAft>
              <a:buFont typeface="Calibri" pitchFamily="34" charset="0"/>
              <a:buAutoNum type="arabicPeriod"/>
              <a:defRPr/>
            </a:pPr>
            <a:endParaRPr lang="en-US" sz="3200" dirty="0">
              <a:solidFill>
                <a:srgbClr val="002060"/>
              </a:solidFill>
              <a:latin typeface="+mj-lt"/>
              <a:cs typeface="Arial" charset="0"/>
            </a:endParaRPr>
          </a:p>
        </p:txBody>
      </p:sp>
      <p:sp>
        <p:nvSpPr>
          <p:cNvPr id="20483" name="Title 3"/>
          <p:cNvSpPr>
            <a:spLocks noGrp="1"/>
          </p:cNvSpPr>
          <p:nvPr>
            <p:ph type="title"/>
          </p:nvPr>
        </p:nvSpPr>
        <p:spPr>
          <a:xfrm>
            <a:off x="0" y="0"/>
            <a:ext cx="9144000" cy="1219200"/>
          </a:xfrm>
          <a:solidFill>
            <a:schemeClr val="accent6">
              <a:lumMod val="20000"/>
              <a:lumOff val="80000"/>
            </a:schemeClr>
          </a:solidFill>
        </p:spPr>
        <p:txBody>
          <a:bodyPr/>
          <a:lstStyle/>
          <a:p>
            <a:pPr eaLnBrk="1" hangingPunct="1">
              <a:defRPr/>
            </a:pPr>
            <a:r>
              <a:rPr lang="en-US">
                <a:solidFill>
                  <a:srgbClr val="FF0000"/>
                </a:solidFill>
              </a:rPr>
              <a:t>Quy luật mâu thuẫn</a:t>
            </a:r>
          </a:p>
        </p:txBody>
      </p:sp>
      <p:pic>
        <p:nvPicPr>
          <p:cNvPr id="4" name="Picture 14" descr="xep hang mua vai o HN"/>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381000" y="4344765"/>
            <a:ext cx="3581400" cy="228463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10" descr="IMG_1455"/>
          <p:cNvPicPr>
            <a:picLocks noChangeAspect="1" noChangeArrowheads="1"/>
          </p:cNvPicPr>
          <p:nvPr/>
        </p:nvPicPr>
        <p:blipFill>
          <a:blip r:embed="rId3">
            <a:lum contrast="18000"/>
            <a:extLst>
              <a:ext uri="{28A0092B-C50C-407E-A947-70E740481C1C}">
                <a14:useLocalDpi xmlns:a14="http://schemas.microsoft.com/office/drawing/2010/main" val="0"/>
              </a:ext>
            </a:extLst>
          </a:blip>
          <a:srcRect/>
          <a:stretch>
            <a:fillRect/>
          </a:stretch>
        </p:blipFill>
        <p:spPr bwMode="auto">
          <a:xfrm>
            <a:off x="5203834" y="4333652"/>
            <a:ext cx="3482966" cy="2306860"/>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 name="Left-Right Arrow 1"/>
          <p:cNvSpPr/>
          <p:nvPr/>
        </p:nvSpPr>
        <p:spPr>
          <a:xfrm>
            <a:off x="3992880" y="5220382"/>
            <a:ext cx="1158240" cy="533400"/>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22090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2"/>
                                          </p:val>
                                        </p:tav>
                                        <p:tav tm="100000">
                                          <p:val>
                                            <p:strVal val="#ppt_x"/>
                                          </p:val>
                                        </p:tav>
                                      </p:tavLst>
                                    </p:anim>
                                    <p:anim calcmode="lin" valueType="num">
                                      <p:cBhvr>
                                        <p:cTn id="8"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gtEl>
                                      </p:cBhvr>
                                    </p:animEffect>
                                  </p:childTnLst>
                                </p:cTn>
                              </p:par>
                            </p:childTnLst>
                          </p:cTn>
                        </p:par>
                        <p:par>
                          <p:cTn id="10" fill="hold">
                            <p:stCondLst>
                              <p:cond delay="1000"/>
                            </p:stCondLst>
                            <p:childTnLst>
                              <p:par>
                                <p:cTn id="11" presetID="29"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ppt_x</p:attrName>
                                        </p:attrNameLst>
                                      </p:cBhvr>
                                      <p:tavLst>
                                        <p:tav tm="0">
                                          <p:val>
                                            <p:strVal val="#ppt_x-.2"/>
                                          </p:val>
                                        </p:tav>
                                        <p:tav tm="100000">
                                          <p:val>
                                            <p:strVal val="#ppt_x"/>
                                          </p:val>
                                        </p:tav>
                                      </p:tavLst>
                                    </p:anim>
                                    <p:anim calcmode="lin" valueType="num">
                                      <p:cBhvr>
                                        <p:cTn id="14"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067800" cy="1219200"/>
          </a:xfrm>
          <a:solidFill>
            <a:schemeClr val="accent4">
              <a:lumMod val="20000"/>
              <a:lumOff val="80000"/>
            </a:schemeClr>
          </a:solidFill>
        </p:spPr>
        <p:txBody>
          <a:bodyPr rtlCol="0">
            <a:normAutofit/>
          </a:bodyPr>
          <a:lstStyle/>
          <a:p>
            <a:pPr eaLnBrk="1" fontAlgn="auto" hangingPunct="1">
              <a:spcAft>
                <a:spcPts val="0"/>
              </a:spcAft>
              <a:defRPr/>
            </a:pPr>
            <a:r>
              <a:rPr lang="en-US" dirty="0">
                <a:solidFill>
                  <a:srgbClr val="FF0000"/>
                </a:solidFill>
                <a:cs typeface="Arial" pitchFamily="34" charset="0"/>
              </a:rPr>
              <a:t> </a:t>
            </a:r>
            <a:r>
              <a:rPr lang="en-US" dirty="0" err="1">
                <a:solidFill>
                  <a:srgbClr val="FF0000"/>
                </a:solidFill>
                <a:cs typeface="Arial" pitchFamily="34" charset="0"/>
              </a:rPr>
              <a:t>Nguồn</a:t>
            </a:r>
            <a:r>
              <a:rPr lang="en-US" dirty="0">
                <a:solidFill>
                  <a:srgbClr val="FF0000"/>
                </a:solidFill>
                <a:cs typeface="Arial" pitchFamily="34" charset="0"/>
              </a:rPr>
              <a:t> </a:t>
            </a:r>
            <a:r>
              <a:rPr lang="en-US" dirty="0" err="1">
                <a:solidFill>
                  <a:srgbClr val="FF0000"/>
                </a:solidFill>
                <a:cs typeface="Arial" pitchFamily="34" charset="0"/>
              </a:rPr>
              <a:t>gốc</a:t>
            </a:r>
            <a:r>
              <a:rPr lang="en-US" dirty="0">
                <a:solidFill>
                  <a:srgbClr val="FF0000"/>
                </a:solidFill>
                <a:cs typeface="Arial" pitchFamily="34" charset="0"/>
              </a:rPr>
              <a:t> </a:t>
            </a:r>
            <a:r>
              <a:rPr lang="en-US" dirty="0" err="1">
                <a:solidFill>
                  <a:srgbClr val="FF0000"/>
                </a:solidFill>
                <a:cs typeface="Arial" pitchFamily="34" charset="0"/>
              </a:rPr>
              <a:t>sự</a:t>
            </a:r>
            <a:r>
              <a:rPr lang="en-US" dirty="0">
                <a:solidFill>
                  <a:srgbClr val="FF0000"/>
                </a:solidFill>
                <a:cs typeface="Arial" pitchFamily="34" charset="0"/>
              </a:rPr>
              <a:t> </a:t>
            </a:r>
            <a:r>
              <a:rPr lang="en-US" dirty="0" err="1">
                <a:solidFill>
                  <a:srgbClr val="FF0000"/>
                </a:solidFill>
                <a:cs typeface="Arial" pitchFamily="34" charset="0"/>
              </a:rPr>
              <a:t>phát</a:t>
            </a:r>
            <a:r>
              <a:rPr lang="en-US" dirty="0">
                <a:solidFill>
                  <a:srgbClr val="FF0000"/>
                </a:solidFill>
                <a:cs typeface="Arial" pitchFamily="34" charset="0"/>
              </a:rPr>
              <a:t> </a:t>
            </a:r>
            <a:r>
              <a:rPr lang="en-US" dirty="0" err="1">
                <a:solidFill>
                  <a:srgbClr val="FF0000"/>
                </a:solidFill>
                <a:cs typeface="Arial" pitchFamily="34" charset="0"/>
              </a:rPr>
              <a:t>triển</a:t>
            </a:r>
            <a:r>
              <a:rPr lang="en-US" dirty="0">
                <a:solidFill>
                  <a:srgbClr val="FF0000"/>
                </a:solidFill>
                <a:cs typeface="Arial" pitchFamily="34" charset="0"/>
              </a:rPr>
              <a:t> ?</a:t>
            </a:r>
          </a:p>
        </p:txBody>
      </p:sp>
      <p:sp>
        <p:nvSpPr>
          <p:cNvPr id="4" name="Oval 3"/>
          <p:cNvSpPr/>
          <p:nvPr/>
        </p:nvSpPr>
        <p:spPr>
          <a:xfrm>
            <a:off x="2743200" y="2209800"/>
            <a:ext cx="3124200" cy="2514600"/>
          </a:xfrm>
          <a:prstGeom prst="ellipse">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a:solidFill>
                  <a:schemeClr val="tx1"/>
                </a:solidFill>
              </a:rPr>
              <a:t>  Sự vật A</a:t>
            </a:r>
          </a:p>
        </p:txBody>
      </p:sp>
      <p:sp>
        <p:nvSpPr>
          <p:cNvPr id="5" name="Curved Right Arrow 4"/>
          <p:cNvSpPr/>
          <p:nvPr/>
        </p:nvSpPr>
        <p:spPr>
          <a:xfrm rot="18246276">
            <a:off x="996156" y="2510632"/>
            <a:ext cx="1379537" cy="3276600"/>
          </a:xfrm>
          <a:prstGeom prst="curved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vi-VN" altLang="vi-VN">
              <a:latin typeface="Tw Cen MT" panose="020B0602020104020603" pitchFamily="34" charset="0"/>
            </a:endParaRPr>
          </a:p>
        </p:txBody>
      </p:sp>
      <p:sp>
        <p:nvSpPr>
          <p:cNvPr id="6" name="Cloud 5"/>
          <p:cNvSpPr/>
          <p:nvPr/>
        </p:nvSpPr>
        <p:spPr>
          <a:xfrm>
            <a:off x="228600" y="1371600"/>
            <a:ext cx="3200400" cy="1752600"/>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a:solidFill>
                  <a:schemeClr val="tx1"/>
                </a:solidFill>
                <a:latin typeface="+mj-lt"/>
                <a:cs typeface="Arial" pitchFamily="34" charset="0"/>
              </a:rPr>
              <a:t>Nguyên nhân bên ngoài?</a:t>
            </a:r>
          </a:p>
        </p:txBody>
      </p:sp>
      <p:sp>
        <p:nvSpPr>
          <p:cNvPr id="7" name="Curved Right Arrow 6"/>
          <p:cNvSpPr/>
          <p:nvPr/>
        </p:nvSpPr>
        <p:spPr>
          <a:xfrm rot="15577883">
            <a:off x="5641976" y="2528887"/>
            <a:ext cx="1644650" cy="3425825"/>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vi-VN" altLang="vi-VN">
              <a:latin typeface="Tw Cen MT" panose="020B0602020104020603" pitchFamily="34" charset="0"/>
            </a:endParaRPr>
          </a:p>
        </p:txBody>
      </p:sp>
      <p:sp>
        <p:nvSpPr>
          <p:cNvPr id="8" name="Cloud 7"/>
          <p:cNvSpPr/>
          <p:nvPr/>
        </p:nvSpPr>
        <p:spPr>
          <a:xfrm>
            <a:off x="5867400" y="1524000"/>
            <a:ext cx="2743200" cy="1752600"/>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err="1">
                <a:solidFill>
                  <a:schemeClr val="tx1"/>
                </a:solidFill>
                <a:latin typeface="+mj-lt"/>
                <a:cs typeface="Arial" pitchFamily="34" charset="0"/>
              </a:rPr>
              <a:t>Nguyên</a:t>
            </a:r>
            <a:r>
              <a:rPr lang="en-US" sz="2800" dirty="0">
                <a:solidFill>
                  <a:schemeClr val="tx1"/>
                </a:solidFill>
                <a:latin typeface="+mj-lt"/>
                <a:cs typeface="Arial" pitchFamily="34" charset="0"/>
              </a:rPr>
              <a:t> </a:t>
            </a:r>
            <a:r>
              <a:rPr lang="en-US" sz="2800" dirty="0" err="1">
                <a:solidFill>
                  <a:schemeClr val="tx1"/>
                </a:solidFill>
                <a:latin typeface="+mj-lt"/>
                <a:cs typeface="Arial" pitchFamily="34" charset="0"/>
              </a:rPr>
              <a:t>nhân</a:t>
            </a:r>
            <a:r>
              <a:rPr lang="en-US" sz="2800" dirty="0">
                <a:solidFill>
                  <a:schemeClr val="tx1"/>
                </a:solidFill>
                <a:latin typeface="+mj-lt"/>
                <a:cs typeface="Arial" pitchFamily="34" charset="0"/>
              </a:rPr>
              <a:t> </a:t>
            </a:r>
            <a:r>
              <a:rPr lang="en-US" sz="2800" dirty="0" err="1">
                <a:solidFill>
                  <a:schemeClr val="tx1"/>
                </a:solidFill>
                <a:latin typeface="+mj-lt"/>
                <a:cs typeface="Arial" pitchFamily="34" charset="0"/>
              </a:rPr>
              <a:t>bên</a:t>
            </a:r>
            <a:r>
              <a:rPr lang="en-US" sz="2800" dirty="0">
                <a:solidFill>
                  <a:schemeClr val="tx1"/>
                </a:solidFill>
                <a:latin typeface="+mj-lt"/>
                <a:cs typeface="Arial" pitchFamily="34" charset="0"/>
              </a:rPr>
              <a:t> </a:t>
            </a:r>
            <a:r>
              <a:rPr lang="en-US" sz="2800" dirty="0" err="1">
                <a:solidFill>
                  <a:schemeClr val="tx1"/>
                </a:solidFill>
                <a:latin typeface="+mj-lt"/>
                <a:cs typeface="Arial" pitchFamily="34" charset="0"/>
              </a:rPr>
              <a:t>trong</a:t>
            </a:r>
            <a:r>
              <a:rPr lang="en-US" sz="2800" dirty="0">
                <a:solidFill>
                  <a:schemeClr val="tx1"/>
                </a:solidFill>
                <a:latin typeface="+mj-lt"/>
                <a:cs typeface="Arial" pitchFamily="34" charset="0"/>
              </a:rPr>
              <a:t>?</a:t>
            </a:r>
          </a:p>
        </p:txBody>
      </p:sp>
      <p:sp>
        <p:nvSpPr>
          <p:cNvPr id="9" name="Rounded Rectangle 8"/>
          <p:cNvSpPr/>
          <p:nvPr/>
        </p:nvSpPr>
        <p:spPr>
          <a:xfrm>
            <a:off x="228600" y="5181600"/>
            <a:ext cx="8686800" cy="15240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000">
                <a:solidFill>
                  <a:srgbClr val="FF0000"/>
                </a:solidFill>
                <a:latin typeface="Arial" pitchFamily="34" charset="0"/>
                <a:cs typeface="Arial" pitchFamily="34" charset="0"/>
              </a:rPr>
              <a:t>PBC cho rằng sự phát triển bắt nguồn từ thống nhất các mặt đối lập.</a:t>
            </a:r>
          </a:p>
        </p:txBody>
      </p:sp>
    </p:spTree>
    <p:extLst>
      <p:ext uri="{BB962C8B-B14F-4D97-AF65-F5344CB8AC3E}">
        <p14:creationId xmlns:p14="http://schemas.microsoft.com/office/powerpoint/2010/main" val="26683077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p:cNvSpPr>
            <a:spLocks noGrp="1"/>
          </p:cNvSpPr>
          <p:nvPr>
            <p:ph sz="quarter" idx="1"/>
          </p:nvPr>
        </p:nvSpPr>
        <p:spPr>
          <a:xfrm>
            <a:off x="152400" y="1600200"/>
            <a:ext cx="8763000" cy="5105400"/>
          </a:xfrm>
          <a:ln>
            <a:solidFill>
              <a:srgbClr val="FF0000"/>
            </a:solidFill>
            <a:miter lim="800000"/>
            <a:headEnd/>
            <a:tailEnd/>
          </a:ln>
        </p:spPr>
        <p:txBody>
          <a:bodyPr/>
          <a:lstStyle/>
          <a:p>
            <a:pPr algn="just" eaLnBrk="1" hangingPunct="1">
              <a:buClr>
                <a:srgbClr val="002060"/>
              </a:buClr>
              <a:buFont typeface="Wingdings" panose="05000000000000000000" pitchFamily="2" charset="2"/>
              <a:buChar char="Ø"/>
            </a:pPr>
            <a:r>
              <a:rPr lang="en-US" altLang="vi-VN" sz="3600" dirty="0" err="1">
                <a:latin typeface="Arial" panose="020B0604020202020204" pitchFamily="34" charset="0"/>
                <a:cs typeface="Arial" panose="020B0604020202020204" pitchFamily="34" charset="0"/>
              </a:rPr>
              <a:t>Mọi</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sự</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vật</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đều</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có</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các</a:t>
            </a:r>
            <a:r>
              <a:rPr lang="en-US" altLang="vi-VN" sz="3600" dirty="0">
                <a:latin typeface="Arial" panose="020B0604020202020204" pitchFamily="34" charset="0"/>
                <a:cs typeface="Arial" panose="020B0604020202020204" pitchFamily="34" charset="0"/>
              </a:rPr>
              <a:t> </a:t>
            </a:r>
            <a:r>
              <a:rPr lang="en-US" altLang="vi-VN" sz="3600" u="sng" dirty="0" err="1">
                <a:solidFill>
                  <a:srgbClr val="FF0000"/>
                </a:solidFill>
                <a:latin typeface="Arial" panose="020B0604020202020204" pitchFamily="34" charset="0"/>
                <a:cs typeface="Arial" panose="020B0604020202020204" pitchFamily="34" charset="0"/>
              </a:rPr>
              <a:t>mặt</a:t>
            </a:r>
            <a:r>
              <a:rPr lang="en-US" altLang="vi-VN" sz="3600" u="sng" dirty="0">
                <a:solidFill>
                  <a:srgbClr val="FF0000"/>
                </a:solidFill>
                <a:latin typeface="Arial" panose="020B0604020202020204" pitchFamily="34" charset="0"/>
                <a:cs typeface="Arial" panose="020B0604020202020204" pitchFamily="34" charset="0"/>
              </a:rPr>
              <a:t> </a:t>
            </a:r>
            <a:r>
              <a:rPr lang="en-US" altLang="vi-VN" sz="3600" u="sng" dirty="0" err="1">
                <a:solidFill>
                  <a:srgbClr val="FF0000"/>
                </a:solidFill>
                <a:latin typeface="Arial" panose="020B0604020202020204" pitchFamily="34" charset="0"/>
                <a:cs typeface="Arial" panose="020B0604020202020204" pitchFamily="34" charset="0"/>
              </a:rPr>
              <a:t>đối</a:t>
            </a:r>
            <a:r>
              <a:rPr lang="en-US" altLang="vi-VN" sz="3600" u="sng" dirty="0">
                <a:solidFill>
                  <a:srgbClr val="FF0000"/>
                </a:solidFill>
                <a:latin typeface="Arial" panose="020B0604020202020204" pitchFamily="34" charset="0"/>
                <a:cs typeface="Arial" panose="020B0604020202020204" pitchFamily="34" charset="0"/>
              </a:rPr>
              <a:t> </a:t>
            </a:r>
            <a:r>
              <a:rPr lang="en-US" altLang="vi-VN" sz="3600" u="sng" dirty="0" err="1">
                <a:solidFill>
                  <a:srgbClr val="FF0000"/>
                </a:solidFill>
                <a:latin typeface="Arial" panose="020B0604020202020204" pitchFamily="34" charset="0"/>
                <a:cs typeface="Arial" panose="020B0604020202020204" pitchFamily="34" charset="0"/>
              </a:rPr>
              <a:t>lập</a:t>
            </a:r>
            <a:r>
              <a:rPr lang="en-US" altLang="vi-VN" sz="3600" u="sng" dirty="0">
                <a:solidFill>
                  <a:srgbClr val="FF0000"/>
                </a:solidFill>
                <a:latin typeface="Arial" panose="020B0604020202020204" pitchFamily="34" charset="0"/>
                <a:cs typeface="Arial" panose="020B0604020202020204" pitchFamily="34" charset="0"/>
              </a:rPr>
              <a:t> </a:t>
            </a:r>
            <a:r>
              <a:rPr lang="en-US" altLang="vi-VN" sz="3600" dirty="0">
                <a:latin typeface="Arial" panose="020B0604020202020204" pitchFamily="34" charset="0"/>
                <a:cs typeface="Arial" panose="020B0604020202020204" pitchFamily="34" charset="0"/>
              </a:rPr>
              <a:t>(</a:t>
            </a:r>
            <a:r>
              <a:rPr lang="en-US" altLang="vi-VN" sz="3600" dirty="0" err="1">
                <a:latin typeface="Arial" panose="020B0604020202020204" pitchFamily="34" charset="0"/>
                <a:cs typeface="Arial" panose="020B0604020202020204" pitchFamily="34" charset="0"/>
              </a:rPr>
              <a:t>tính</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hai</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mặt</a:t>
            </a:r>
            <a:r>
              <a:rPr lang="en-US" altLang="vi-VN" sz="3600" dirty="0">
                <a:latin typeface="Arial" panose="020B0604020202020204" pitchFamily="34" charset="0"/>
                <a:cs typeface="Arial" panose="020B0604020202020204" pitchFamily="34" charset="0"/>
              </a:rPr>
              <a:t>)</a:t>
            </a:r>
          </a:p>
          <a:p>
            <a:pPr algn="just" eaLnBrk="1" hangingPunct="1">
              <a:buClr>
                <a:srgbClr val="002060"/>
              </a:buClr>
              <a:buFont typeface="Wingdings" panose="05000000000000000000" pitchFamily="2" charset="2"/>
              <a:buChar char="Ø"/>
            </a:pPr>
            <a:r>
              <a:rPr lang="en-US" altLang="vi-VN" sz="3600" dirty="0" err="1">
                <a:latin typeface="Arial" panose="020B0604020202020204" pitchFamily="34" charset="0"/>
                <a:cs typeface="Arial" panose="020B0604020202020204" pitchFamily="34" charset="0"/>
              </a:rPr>
              <a:t>Các</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mặt</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đối</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lập</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vừa</a:t>
            </a:r>
            <a:r>
              <a:rPr lang="en-US" altLang="vi-VN" sz="3600" dirty="0">
                <a:latin typeface="Arial" panose="020B0604020202020204" pitchFamily="34" charset="0"/>
                <a:cs typeface="Arial" panose="020B0604020202020204" pitchFamily="34" charset="0"/>
              </a:rPr>
              <a:t> </a:t>
            </a:r>
            <a:r>
              <a:rPr lang="en-US" altLang="vi-VN" sz="3600" u="sng" dirty="0" err="1">
                <a:solidFill>
                  <a:srgbClr val="FF0000"/>
                </a:solidFill>
                <a:latin typeface="Arial" panose="020B0604020202020204" pitchFamily="34" charset="0"/>
                <a:cs typeface="Arial" panose="020B0604020202020204" pitchFamily="34" charset="0"/>
              </a:rPr>
              <a:t>mâu</a:t>
            </a:r>
            <a:r>
              <a:rPr lang="en-US" altLang="vi-VN" sz="3600" u="sng" dirty="0">
                <a:solidFill>
                  <a:srgbClr val="FF0000"/>
                </a:solidFill>
                <a:latin typeface="Arial" panose="020B0604020202020204" pitchFamily="34" charset="0"/>
                <a:cs typeface="Arial" panose="020B0604020202020204" pitchFamily="34" charset="0"/>
              </a:rPr>
              <a:t> </a:t>
            </a:r>
            <a:r>
              <a:rPr lang="en-US" altLang="vi-VN" sz="3600" u="sng" dirty="0" err="1">
                <a:solidFill>
                  <a:srgbClr val="FF0000"/>
                </a:solidFill>
                <a:latin typeface="Arial" panose="020B0604020202020204" pitchFamily="34" charset="0"/>
                <a:cs typeface="Arial" panose="020B0604020202020204" pitchFamily="34" charset="0"/>
              </a:rPr>
              <a:t>thuẫn</a:t>
            </a:r>
            <a:r>
              <a:rPr lang="en-US" altLang="vi-VN" sz="3600" u="sng" dirty="0">
                <a:solidFill>
                  <a:srgbClr val="FF0000"/>
                </a:solidFill>
                <a:latin typeface="Arial" panose="020B0604020202020204" pitchFamily="34" charset="0"/>
                <a:cs typeface="Arial" panose="020B0604020202020204" pitchFamily="34" charset="0"/>
              </a:rPr>
              <a:t> (</a:t>
            </a:r>
            <a:r>
              <a:rPr lang="en-US" altLang="vi-VN" sz="3600" u="sng" dirty="0" err="1">
                <a:solidFill>
                  <a:srgbClr val="FF0000"/>
                </a:solidFill>
                <a:latin typeface="Arial" panose="020B0604020202020204" pitchFamily="34" charset="0"/>
                <a:cs typeface="Arial" panose="020B0604020202020204" pitchFamily="34" charset="0"/>
              </a:rPr>
              <a:t>đấu</a:t>
            </a:r>
            <a:r>
              <a:rPr lang="en-US" altLang="vi-VN" sz="3600" u="sng" dirty="0">
                <a:solidFill>
                  <a:srgbClr val="FF0000"/>
                </a:solidFill>
                <a:latin typeface="Arial" panose="020B0604020202020204" pitchFamily="34" charset="0"/>
                <a:cs typeface="Arial" panose="020B0604020202020204" pitchFamily="34" charset="0"/>
              </a:rPr>
              <a:t> </a:t>
            </a:r>
            <a:r>
              <a:rPr lang="en-US" altLang="vi-VN" sz="3600" u="sng" dirty="0" err="1">
                <a:solidFill>
                  <a:srgbClr val="FF0000"/>
                </a:solidFill>
                <a:latin typeface="Arial" panose="020B0604020202020204" pitchFamily="34" charset="0"/>
                <a:cs typeface="Arial" panose="020B0604020202020204" pitchFamily="34" charset="0"/>
              </a:rPr>
              <a:t>tranh</a:t>
            </a:r>
            <a:r>
              <a:rPr lang="en-US" altLang="vi-VN" sz="3600" u="sng" dirty="0">
                <a:solidFill>
                  <a:srgbClr val="FF0000"/>
                </a:solidFill>
                <a:latin typeface="Arial" panose="020B0604020202020204" pitchFamily="34" charset="0"/>
                <a:cs typeface="Arial" panose="020B0604020202020204" pitchFamily="34" charset="0"/>
              </a:rPr>
              <a:t>) </a:t>
            </a:r>
            <a:r>
              <a:rPr lang="en-US" altLang="vi-VN" sz="3600" u="sng" dirty="0" err="1">
                <a:solidFill>
                  <a:srgbClr val="FF0000"/>
                </a:solidFill>
                <a:latin typeface="Arial" panose="020B0604020202020204" pitchFamily="34" charset="0"/>
                <a:cs typeface="Arial" panose="020B0604020202020204" pitchFamily="34" charset="0"/>
              </a:rPr>
              <a:t>lại</a:t>
            </a:r>
            <a:r>
              <a:rPr lang="en-US" altLang="vi-VN" sz="3600" u="sng" dirty="0">
                <a:solidFill>
                  <a:srgbClr val="FF0000"/>
                </a:solidFill>
                <a:latin typeface="Arial" panose="020B0604020202020204" pitchFamily="34" charset="0"/>
                <a:cs typeface="Arial" panose="020B0604020202020204" pitchFamily="34" charset="0"/>
              </a:rPr>
              <a:t> </a:t>
            </a:r>
            <a:r>
              <a:rPr lang="en-US" altLang="vi-VN" sz="3600" u="sng" dirty="0" err="1">
                <a:solidFill>
                  <a:srgbClr val="FF0000"/>
                </a:solidFill>
                <a:latin typeface="Arial" panose="020B0604020202020204" pitchFamily="34" charset="0"/>
                <a:cs typeface="Arial" panose="020B0604020202020204" pitchFamily="34" charset="0"/>
              </a:rPr>
              <a:t>vừa</a:t>
            </a:r>
            <a:r>
              <a:rPr lang="en-US" altLang="vi-VN" sz="3600" u="sng" dirty="0">
                <a:solidFill>
                  <a:srgbClr val="FF0000"/>
                </a:solidFill>
                <a:latin typeface="Arial" panose="020B0604020202020204" pitchFamily="34" charset="0"/>
                <a:cs typeface="Arial" panose="020B0604020202020204" pitchFamily="34" charset="0"/>
              </a:rPr>
              <a:t> </a:t>
            </a:r>
            <a:r>
              <a:rPr lang="en-US" altLang="vi-VN" sz="3600" u="sng" dirty="0" err="1">
                <a:solidFill>
                  <a:srgbClr val="FF0000"/>
                </a:solidFill>
                <a:latin typeface="Arial" panose="020B0604020202020204" pitchFamily="34" charset="0"/>
                <a:cs typeface="Arial" panose="020B0604020202020204" pitchFamily="34" charset="0"/>
              </a:rPr>
              <a:t>thống</a:t>
            </a:r>
            <a:r>
              <a:rPr lang="en-US" altLang="vi-VN" sz="3600" u="sng" dirty="0">
                <a:solidFill>
                  <a:srgbClr val="FF0000"/>
                </a:solidFill>
                <a:latin typeface="Arial" panose="020B0604020202020204" pitchFamily="34" charset="0"/>
                <a:cs typeface="Arial" panose="020B0604020202020204" pitchFamily="34" charset="0"/>
              </a:rPr>
              <a:t> </a:t>
            </a:r>
            <a:r>
              <a:rPr lang="en-US" altLang="vi-VN" sz="3600" u="sng" dirty="0" err="1">
                <a:solidFill>
                  <a:srgbClr val="FF0000"/>
                </a:solidFill>
                <a:latin typeface="Arial" panose="020B0604020202020204" pitchFamily="34" charset="0"/>
                <a:cs typeface="Arial" panose="020B0604020202020204" pitchFamily="34" charset="0"/>
              </a:rPr>
              <a:t>nhất</a:t>
            </a:r>
            <a:r>
              <a:rPr lang="en-US" altLang="vi-VN" sz="3600" u="sng" dirty="0">
                <a:solidFill>
                  <a:srgbClr val="FF0000"/>
                </a:solidFill>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với</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nhau</a:t>
            </a:r>
            <a:endParaRPr lang="en-US" altLang="vi-VN" sz="3600" dirty="0">
              <a:latin typeface="Arial" panose="020B0604020202020204" pitchFamily="34" charset="0"/>
              <a:cs typeface="Arial" panose="020B0604020202020204" pitchFamily="34" charset="0"/>
            </a:endParaRPr>
          </a:p>
          <a:p>
            <a:pPr algn="just" eaLnBrk="1" hangingPunct="1">
              <a:buClr>
                <a:srgbClr val="002060"/>
              </a:buClr>
              <a:buFont typeface="Wingdings" panose="05000000000000000000" pitchFamily="2" charset="2"/>
              <a:buChar char="Ø"/>
            </a:pPr>
            <a:r>
              <a:rPr lang="en-US" altLang="vi-VN" sz="3600" dirty="0" err="1">
                <a:latin typeface="Arial" panose="020B0604020202020204" pitchFamily="34" charset="0"/>
                <a:cs typeface="Arial" panose="020B0604020202020204" pitchFamily="34" charset="0"/>
              </a:rPr>
              <a:t>Khi</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đấu</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tranh</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của</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các</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mặt</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đối</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lập</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lên</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tới</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tột</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cùng</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sẽ</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dẫn</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tới</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sự</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chuyển</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hóa</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giữa</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chúng</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Đây</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là</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nguyên</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nhân</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phát</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triển</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của</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sự</a:t>
            </a:r>
            <a:r>
              <a:rPr lang="en-US" altLang="vi-VN" sz="3600" dirty="0">
                <a:latin typeface="Arial" panose="020B0604020202020204" pitchFamily="34" charset="0"/>
                <a:cs typeface="Arial" panose="020B0604020202020204" pitchFamily="34" charset="0"/>
              </a:rPr>
              <a:t> </a:t>
            </a:r>
            <a:r>
              <a:rPr lang="en-US" altLang="vi-VN" sz="3600" dirty="0" err="1">
                <a:latin typeface="Arial" panose="020B0604020202020204" pitchFamily="34" charset="0"/>
                <a:cs typeface="Arial" panose="020B0604020202020204" pitchFamily="34" charset="0"/>
              </a:rPr>
              <a:t>vật</a:t>
            </a:r>
            <a:r>
              <a:rPr lang="en-US" altLang="vi-VN" sz="3600" dirty="0">
                <a:latin typeface="Arial" panose="020B0604020202020204" pitchFamily="34" charset="0"/>
                <a:cs typeface="Arial" panose="020B0604020202020204" pitchFamily="34" charset="0"/>
              </a:rPr>
              <a:t>.</a:t>
            </a:r>
          </a:p>
          <a:p>
            <a:pPr algn="just" eaLnBrk="1" hangingPunct="1">
              <a:buFont typeface="Arial" panose="020B0604020202020204" pitchFamily="34" charset="0"/>
              <a:buNone/>
            </a:pPr>
            <a:endParaRPr lang="en-US" altLang="vi-VN" dirty="0">
              <a:latin typeface="Arial" panose="020B0604020202020204" pitchFamily="34" charset="0"/>
              <a:cs typeface="Arial" panose="020B0604020202020204" pitchFamily="34" charset="0"/>
            </a:endParaRPr>
          </a:p>
        </p:txBody>
      </p:sp>
      <p:sp>
        <p:nvSpPr>
          <p:cNvPr id="2" name="Right Arrow 1"/>
          <p:cNvSpPr/>
          <p:nvPr/>
        </p:nvSpPr>
        <p:spPr>
          <a:xfrm>
            <a:off x="1447800" y="304800"/>
            <a:ext cx="2819400" cy="685800"/>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Left Arrow 2"/>
          <p:cNvSpPr/>
          <p:nvPr/>
        </p:nvSpPr>
        <p:spPr>
          <a:xfrm>
            <a:off x="5029200" y="304800"/>
            <a:ext cx="2743200" cy="685800"/>
          </a:xfrm>
          <a:prstGeom prst="lef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077593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1600200"/>
            <a:ext cx="4572000" cy="5257800"/>
          </a:xfrm>
          <a:ln>
            <a:solidFill>
              <a:srgbClr val="00B050"/>
            </a:solidFill>
            <a:miter lim="800000"/>
            <a:headEnd/>
            <a:tailEnd/>
          </a:ln>
        </p:spPr>
        <p:txBody>
          <a:bodyPr>
            <a:normAutofit/>
          </a:bodyPr>
          <a:lstStyle/>
          <a:p>
            <a:pPr marL="514350" indent="-514350" algn="just" eaLnBrk="1" hangingPunct="1">
              <a:buFont typeface="Calibri" panose="020F0502020204030204" pitchFamily="34" charset="0"/>
              <a:buAutoNum type="arabicPeriod"/>
            </a:pPr>
            <a:r>
              <a:rPr lang="en-US" altLang="vi-VN" sz="3600">
                <a:cs typeface="Arial" panose="020B0604020202020204" pitchFamily="34" charset="0"/>
              </a:rPr>
              <a:t>Sự phát triển của sinh giới: </a:t>
            </a:r>
            <a:endParaRPr lang="en-US" altLang="vi-VN" sz="3600">
              <a:solidFill>
                <a:srgbClr val="FF0000"/>
              </a:solidFill>
              <a:cs typeface="Arial" panose="020B0604020202020204" pitchFamily="34" charset="0"/>
            </a:endParaRPr>
          </a:p>
          <a:p>
            <a:pPr marL="514350" indent="-514350" algn="just" eaLnBrk="1" hangingPunct="1">
              <a:buFont typeface="Calibri" panose="020F0502020204030204" pitchFamily="34" charset="0"/>
              <a:buAutoNum type="arabicPeriod"/>
            </a:pPr>
            <a:endParaRPr lang="en-US" altLang="vi-VN" sz="3600">
              <a:solidFill>
                <a:srgbClr val="FF0000"/>
              </a:solidFill>
              <a:cs typeface="Arial" panose="020B0604020202020204" pitchFamily="34" charset="0"/>
            </a:endParaRPr>
          </a:p>
          <a:p>
            <a:pPr marL="514350" indent="-514350" algn="just" eaLnBrk="1" hangingPunct="1">
              <a:buFont typeface="Calibri" panose="020F0502020204030204" pitchFamily="34" charset="0"/>
              <a:buAutoNum type="arabicPeriod"/>
            </a:pPr>
            <a:r>
              <a:rPr lang="en-US" altLang="vi-VN" sz="3600">
                <a:cs typeface="Arial" panose="020B0604020202020204" pitchFamily="34" charset="0"/>
              </a:rPr>
              <a:t>Sự phát triển của xã hội:</a:t>
            </a:r>
            <a:endParaRPr lang="en-US" altLang="vi-VN" sz="3600">
              <a:solidFill>
                <a:srgbClr val="FF0000"/>
              </a:solidFill>
              <a:cs typeface="Arial" panose="020B0604020202020204" pitchFamily="34" charset="0"/>
            </a:endParaRPr>
          </a:p>
          <a:p>
            <a:pPr marL="514350" indent="-514350" algn="just" eaLnBrk="1" hangingPunct="1">
              <a:buFont typeface="Calibri" panose="020F0502020204030204" pitchFamily="34" charset="0"/>
              <a:buAutoNum type="arabicPeriod"/>
            </a:pPr>
            <a:endParaRPr lang="en-US" altLang="vi-VN" sz="3600">
              <a:solidFill>
                <a:srgbClr val="FF0000"/>
              </a:solidFill>
              <a:cs typeface="Arial" panose="020B0604020202020204" pitchFamily="34" charset="0"/>
            </a:endParaRPr>
          </a:p>
          <a:p>
            <a:pPr marL="514350" indent="-514350" algn="just" eaLnBrk="1" hangingPunct="1">
              <a:buFont typeface="Calibri" panose="020F0502020204030204" pitchFamily="34" charset="0"/>
              <a:buAutoNum type="arabicPeriod"/>
            </a:pPr>
            <a:r>
              <a:rPr lang="en-US" altLang="vi-VN" sz="3600">
                <a:cs typeface="Arial" panose="020B0604020202020204" pitchFamily="34" charset="0"/>
              </a:rPr>
              <a:t>Sự phát triển của nhận thức: </a:t>
            </a:r>
            <a:endParaRPr lang="en-US" altLang="vi-VN" sz="3600">
              <a:solidFill>
                <a:srgbClr val="FF0000"/>
              </a:solidFill>
              <a:cs typeface="Arial" panose="020B0604020202020204" pitchFamily="34" charset="0"/>
            </a:endParaRPr>
          </a:p>
        </p:txBody>
      </p:sp>
      <p:sp>
        <p:nvSpPr>
          <p:cNvPr id="23555" name="Title 1"/>
          <p:cNvSpPr>
            <a:spLocks noGrp="1"/>
          </p:cNvSpPr>
          <p:nvPr>
            <p:ph type="title"/>
          </p:nvPr>
        </p:nvSpPr>
        <p:spPr>
          <a:xfrm>
            <a:off x="0" y="0"/>
            <a:ext cx="9144000" cy="1219200"/>
          </a:xfrm>
          <a:solidFill>
            <a:schemeClr val="accent4">
              <a:lumMod val="20000"/>
              <a:lumOff val="80000"/>
            </a:schemeClr>
          </a:solidFill>
        </p:spPr>
        <p:txBody>
          <a:bodyPr/>
          <a:lstStyle/>
          <a:p>
            <a:pPr eaLnBrk="1" hangingPunct="1"/>
            <a:r>
              <a:rPr lang="en-US" altLang="vi-VN" b="1">
                <a:solidFill>
                  <a:srgbClr val="FF0000"/>
                </a:solidFill>
              </a:rPr>
              <a:t>Thực tế</a:t>
            </a:r>
          </a:p>
        </p:txBody>
      </p:sp>
      <p:sp>
        <p:nvSpPr>
          <p:cNvPr id="4" name="Oval 3"/>
          <p:cNvSpPr/>
          <p:nvPr/>
        </p:nvSpPr>
        <p:spPr>
          <a:xfrm>
            <a:off x="6629400" y="1658938"/>
            <a:ext cx="2133600" cy="1219200"/>
          </a:xfrm>
          <a:prstGeom prst="ellipse">
            <a:avLst/>
          </a:prstGeom>
          <a:no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vi-VN" b="1" dirty="0" smtClean="0">
                <a:latin typeface="Tw Cen MT" panose="020B0602020104020603" pitchFamily="34" charset="0"/>
              </a:rPr>
              <a:t>DI </a:t>
            </a:r>
            <a:r>
              <a:rPr lang="en-US" altLang="vi-VN" b="1" dirty="0">
                <a:latin typeface="Tw Cen MT" panose="020B0602020104020603" pitchFamily="34" charset="0"/>
              </a:rPr>
              <a:t>TRUYỀN</a:t>
            </a:r>
          </a:p>
        </p:txBody>
      </p:sp>
      <p:sp>
        <p:nvSpPr>
          <p:cNvPr id="5" name="Oval 4"/>
          <p:cNvSpPr/>
          <p:nvPr/>
        </p:nvSpPr>
        <p:spPr>
          <a:xfrm>
            <a:off x="4953000" y="1662112"/>
            <a:ext cx="2133600" cy="1219200"/>
          </a:xfrm>
          <a:prstGeom prst="ellipse">
            <a:avLst/>
          </a:prstGeom>
          <a:noFill/>
          <a:ln w="762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vi-VN" b="1">
                <a:latin typeface="Tw Cen MT" panose="020B0602020104020603" pitchFamily="34" charset="0"/>
              </a:rPr>
              <a:t> BIẾN DI</a:t>
            </a:r>
          </a:p>
        </p:txBody>
      </p:sp>
      <p:sp>
        <p:nvSpPr>
          <p:cNvPr id="6" name="Oval 5"/>
          <p:cNvSpPr/>
          <p:nvPr/>
        </p:nvSpPr>
        <p:spPr>
          <a:xfrm>
            <a:off x="6629400" y="3429000"/>
            <a:ext cx="2133600" cy="1219200"/>
          </a:xfrm>
          <a:prstGeom prst="ellipse">
            <a:avLst/>
          </a:prstGeom>
          <a:noFill/>
          <a:ln w="762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vi-VN" b="1">
                <a:latin typeface="Tw Cen MT" panose="020B0602020104020603" pitchFamily="34" charset="0"/>
              </a:rPr>
              <a:t> TIẾN BỘ</a:t>
            </a:r>
          </a:p>
        </p:txBody>
      </p:sp>
      <p:sp>
        <p:nvSpPr>
          <p:cNvPr id="7" name="Oval 6"/>
          <p:cNvSpPr/>
          <p:nvPr/>
        </p:nvSpPr>
        <p:spPr>
          <a:xfrm>
            <a:off x="4976813" y="3429000"/>
            <a:ext cx="2133600" cy="1219200"/>
          </a:xfrm>
          <a:prstGeom prst="ellipse">
            <a:avLst/>
          </a:prstGeom>
          <a:noFill/>
          <a:ln w="762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vi-VN">
                <a:latin typeface="Tw Cen MT" panose="020B0602020104020603" pitchFamily="34" charset="0"/>
              </a:rPr>
              <a:t> </a:t>
            </a:r>
            <a:r>
              <a:rPr lang="en-US" altLang="vi-VN" b="1">
                <a:latin typeface="Tw Cen MT" panose="020B0602020104020603" pitchFamily="34" charset="0"/>
              </a:rPr>
              <a:t>LẠC HẬU</a:t>
            </a:r>
          </a:p>
        </p:txBody>
      </p:sp>
      <p:sp>
        <p:nvSpPr>
          <p:cNvPr id="8" name="Oval 7"/>
          <p:cNvSpPr/>
          <p:nvPr/>
        </p:nvSpPr>
        <p:spPr>
          <a:xfrm>
            <a:off x="6629400" y="5316538"/>
            <a:ext cx="2133600" cy="1219200"/>
          </a:xfrm>
          <a:prstGeom prst="ellipse">
            <a:avLst/>
          </a:prstGeom>
          <a:noFill/>
          <a:ln w="762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vi-VN" b="1">
                <a:latin typeface="Tw Cen MT" panose="020B0602020104020603" pitchFamily="34" charset="0"/>
              </a:rPr>
              <a:t> ĐÚNG</a:t>
            </a:r>
          </a:p>
        </p:txBody>
      </p:sp>
      <p:sp>
        <p:nvSpPr>
          <p:cNvPr id="9" name="Oval 8"/>
          <p:cNvSpPr/>
          <p:nvPr/>
        </p:nvSpPr>
        <p:spPr>
          <a:xfrm>
            <a:off x="4976813" y="5316538"/>
            <a:ext cx="2222500" cy="1219200"/>
          </a:xfrm>
          <a:prstGeom prst="ellipse">
            <a:avLst/>
          </a:prstGeom>
          <a:noFill/>
          <a:ln w="762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a:solidFill>
                  <a:schemeClr val="tx1"/>
                </a:solidFill>
              </a:rPr>
              <a:t> SAI </a:t>
            </a:r>
          </a:p>
        </p:txBody>
      </p:sp>
    </p:spTree>
    <p:extLst>
      <p:ext uri="{BB962C8B-B14F-4D97-AF65-F5344CB8AC3E}">
        <p14:creationId xmlns:p14="http://schemas.microsoft.com/office/powerpoint/2010/main" val="38179007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7"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anim calcmode="lin" valueType="num">
                                      <p:cBhvr>
                                        <p:cTn id="2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0" y="0"/>
            <a:ext cx="9144000" cy="1219200"/>
          </a:xfrm>
          <a:solidFill>
            <a:schemeClr val="accent4">
              <a:lumMod val="20000"/>
              <a:lumOff val="80000"/>
            </a:schemeClr>
          </a:solidFill>
        </p:spPr>
        <p:txBody>
          <a:bodyPr/>
          <a:lstStyle/>
          <a:p>
            <a:pPr eaLnBrk="1" hangingPunct="1"/>
            <a:r>
              <a:rPr lang="en-US" altLang="vi-VN" b="1">
                <a:solidFill>
                  <a:srgbClr val="FF0000"/>
                </a:solidFill>
                <a:cs typeface="Arial" panose="020B0604020202020204" pitchFamily="34" charset="0"/>
              </a:rPr>
              <a:t>Thực tế</a:t>
            </a:r>
          </a:p>
        </p:txBody>
      </p:sp>
      <p:sp>
        <p:nvSpPr>
          <p:cNvPr id="3" name="Content Placeholder 2"/>
          <p:cNvSpPr>
            <a:spLocks noGrp="1"/>
          </p:cNvSpPr>
          <p:nvPr>
            <p:ph sz="quarter" idx="1"/>
          </p:nvPr>
        </p:nvSpPr>
        <p:spPr>
          <a:xfrm>
            <a:off x="228600" y="1447800"/>
            <a:ext cx="4038600" cy="5181600"/>
          </a:xfrm>
          <a:ln>
            <a:solidFill>
              <a:srgbClr val="00B050"/>
            </a:solidFill>
            <a:miter lim="800000"/>
            <a:headEnd/>
            <a:tailEnd/>
          </a:ln>
        </p:spPr>
        <p:txBody>
          <a:bodyPr/>
          <a:lstStyle/>
          <a:p>
            <a:pPr marL="514350" indent="-514350" algn="just" eaLnBrk="1" hangingPunct="1">
              <a:buFont typeface="Calibri" panose="020F0502020204030204" pitchFamily="34" charset="0"/>
              <a:buAutoNum type="arabicPeriod"/>
            </a:pPr>
            <a:r>
              <a:rPr lang="en-US" altLang="vi-VN" sz="3200">
                <a:latin typeface="Arial" panose="020B0604020202020204" pitchFamily="34" charset="0"/>
                <a:cs typeface="Arial" panose="020B0604020202020204" pitchFamily="34" charset="0"/>
              </a:rPr>
              <a:t>Sự thành công trong kinh dooanh</a:t>
            </a:r>
            <a:endParaRPr lang="en-US" altLang="vi-VN" sz="3200">
              <a:solidFill>
                <a:srgbClr val="FF0000"/>
              </a:solidFill>
              <a:latin typeface="Arial" panose="020B0604020202020204" pitchFamily="34" charset="0"/>
              <a:cs typeface="Arial" panose="020B0604020202020204" pitchFamily="34" charset="0"/>
            </a:endParaRPr>
          </a:p>
          <a:p>
            <a:pPr marL="514350" indent="-514350" algn="just" eaLnBrk="1" hangingPunct="1">
              <a:buFont typeface="Calibri" panose="020F0502020204030204" pitchFamily="34" charset="0"/>
              <a:buAutoNum type="arabicPeriod"/>
            </a:pPr>
            <a:endParaRPr lang="en-US" altLang="vi-VN" sz="3200">
              <a:solidFill>
                <a:srgbClr val="FF0000"/>
              </a:solidFill>
              <a:latin typeface="Arial" panose="020B0604020202020204" pitchFamily="34" charset="0"/>
              <a:cs typeface="Arial" panose="020B0604020202020204" pitchFamily="34" charset="0"/>
            </a:endParaRPr>
          </a:p>
          <a:p>
            <a:pPr marL="514350" indent="-514350" algn="just" eaLnBrk="1" hangingPunct="1">
              <a:buFont typeface="Calibri" panose="020F0502020204030204" pitchFamily="34" charset="0"/>
              <a:buAutoNum type="arabicPeriod"/>
            </a:pPr>
            <a:r>
              <a:rPr lang="en-US" altLang="vi-VN" sz="3200">
                <a:latin typeface="Arial" panose="020B0604020202020204" pitchFamily="34" charset="0"/>
                <a:cs typeface="Arial" panose="020B0604020202020204" pitchFamily="34" charset="0"/>
              </a:rPr>
              <a:t>Sự phát triển của mỗi nhân cách </a:t>
            </a:r>
            <a:endParaRPr lang="en-US" altLang="vi-VN" sz="3200">
              <a:solidFill>
                <a:srgbClr val="FF0000"/>
              </a:solidFill>
              <a:latin typeface="Arial" panose="020B0604020202020204" pitchFamily="34" charset="0"/>
              <a:cs typeface="Arial" panose="020B0604020202020204" pitchFamily="34" charset="0"/>
            </a:endParaRPr>
          </a:p>
          <a:p>
            <a:pPr marL="514350" indent="-514350" algn="just" eaLnBrk="1" hangingPunct="1">
              <a:buFont typeface="Calibri" panose="020F0502020204030204" pitchFamily="34" charset="0"/>
              <a:buAutoNum type="arabicPeriod"/>
            </a:pPr>
            <a:endParaRPr lang="en-US" altLang="vi-VN" sz="3200">
              <a:solidFill>
                <a:srgbClr val="FF0000"/>
              </a:solidFill>
              <a:latin typeface="Arial" panose="020B0604020202020204" pitchFamily="34" charset="0"/>
              <a:cs typeface="Arial" panose="020B0604020202020204" pitchFamily="34" charset="0"/>
            </a:endParaRPr>
          </a:p>
          <a:p>
            <a:pPr marL="514350" indent="-514350" algn="just" eaLnBrk="1" hangingPunct="1">
              <a:buFont typeface="Calibri" panose="020F0502020204030204" pitchFamily="34" charset="0"/>
              <a:buAutoNum type="arabicPeriod"/>
            </a:pPr>
            <a:r>
              <a:rPr lang="en-US" altLang="vi-VN" sz="3200">
                <a:latin typeface="Arial" panose="020B0604020202020204" pitchFamily="34" charset="0"/>
                <a:cs typeface="Arial" panose="020B0604020202020204" pitchFamily="34" charset="0"/>
              </a:rPr>
              <a:t>Sự phát triển của một tổ chức </a:t>
            </a:r>
            <a:r>
              <a:rPr lang="en-US" altLang="vi-VN" sz="3200">
                <a:solidFill>
                  <a:srgbClr val="FF0000"/>
                </a:solidFill>
                <a:latin typeface="Arial" panose="020B0604020202020204" pitchFamily="34" charset="0"/>
                <a:cs typeface="Arial" panose="020B0604020202020204" pitchFamily="34" charset="0"/>
              </a:rPr>
              <a:t>(gia đình, đơn vị):</a:t>
            </a:r>
          </a:p>
        </p:txBody>
      </p:sp>
      <p:sp>
        <p:nvSpPr>
          <p:cNvPr id="6" name="Oval 5"/>
          <p:cNvSpPr/>
          <p:nvPr/>
        </p:nvSpPr>
        <p:spPr>
          <a:xfrm>
            <a:off x="6629400" y="1658938"/>
            <a:ext cx="2133600" cy="1219200"/>
          </a:xfrm>
          <a:prstGeom prst="ellipse">
            <a:avLst/>
          </a:prstGeom>
          <a:no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vi-VN" b="1">
                <a:latin typeface="Tw Cen MT" panose="020B0602020104020603" pitchFamily="34" charset="0"/>
              </a:rPr>
              <a:t>CcHỢP TÁC</a:t>
            </a:r>
          </a:p>
        </p:txBody>
      </p:sp>
      <p:sp>
        <p:nvSpPr>
          <p:cNvPr id="8" name="Oval 7"/>
          <p:cNvSpPr/>
          <p:nvPr/>
        </p:nvSpPr>
        <p:spPr>
          <a:xfrm>
            <a:off x="4953000" y="1676400"/>
            <a:ext cx="2133600" cy="1219200"/>
          </a:xfrm>
          <a:prstGeom prst="ellipse">
            <a:avLst/>
          </a:prstGeom>
          <a:noFill/>
          <a:ln w="762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vi-VN" b="1">
                <a:latin typeface="Tw Cen MT" panose="020B0602020104020603" pitchFamily="34" charset="0"/>
              </a:rPr>
              <a:t> ĐẤU TRANH</a:t>
            </a:r>
          </a:p>
        </p:txBody>
      </p:sp>
      <p:sp>
        <p:nvSpPr>
          <p:cNvPr id="9" name="Oval 8"/>
          <p:cNvSpPr/>
          <p:nvPr/>
        </p:nvSpPr>
        <p:spPr>
          <a:xfrm>
            <a:off x="6629400" y="3429000"/>
            <a:ext cx="2133600" cy="1219200"/>
          </a:xfrm>
          <a:prstGeom prst="ellipse">
            <a:avLst/>
          </a:prstGeom>
          <a:noFill/>
          <a:ln w="762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a:solidFill>
                  <a:schemeClr val="tx1"/>
                </a:solidFill>
              </a:rPr>
              <a:t>BẢN SẮC RIÊNG</a:t>
            </a:r>
          </a:p>
        </p:txBody>
      </p:sp>
      <p:sp>
        <p:nvSpPr>
          <p:cNvPr id="10" name="Oval 9"/>
          <p:cNvSpPr/>
          <p:nvPr/>
        </p:nvSpPr>
        <p:spPr>
          <a:xfrm>
            <a:off x="4976813" y="3429000"/>
            <a:ext cx="2133600" cy="1219200"/>
          </a:xfrm>
          <a:prstGeom prst="ellipse">
            <a:avLst/>
          </a:prstGeom>
          <a:noFill/>
          <a:ln w="762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vi-VN">
                <a:latin typeface="Tw Cen MT" panose="020B0602020104020603" pitchFamily="34" charset="0"/>
              </a:rPr>
              <a:t> </a:t>
            </a:r>
            <a:r>
              <a:rPr lang="en-US" altLang="vi-VN" b="1">
                <a:latin typeface="Tw Cen MT" panose="020B0602020104020603" pitchFamily="34" charset="0"/>
              </a:rPr>
              <a:t>HÒA ĐỒNG</a:t>
            </a:r>
          </a:p>
        </p:txBody>
      </p:sp>
      <p:sp>
        <p:nvSpPr>
          <p:cNvPr id="11" name="Oval 10"/>
          <p:cNvSpPr/>
          <p:nvPr/>
        </p:nvSpPr>
        <p:spPr>
          <a:xfrm>
            <a:off x="6629400" y="5316538"/>
            <a:ext cx="2133600" cy="1219200"/>
          </a:xfrm>
          <a:prstGeom prst="ellipse">
            <a:avLst/>
          </a:prstGeom>
          <a:noFill/>
          <a:ln w="762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vi-VN" b="1">
                <a:latin typeface="Tw Cen MT" panose="020B0602020104020603" pitchFamily="34" charset="0"/>
              </a:rPr>
              <a:t> NGƯỜI TRÊN</a:t>
            </a:r>
          </a:p>
        </p:txBody>
      </p:sp>
      <p:sp>
        <p:nvSpPr>
          <p:cNvPr id="12" name="Oval 11"/>
          <p:cNvSpPr/>
          <p:nvPr/>
        </p:nvSpPr>
        <p:spPr>
          <a:xfrm>
            <a:off x="4976813" y="5316538"/>
            <a:ext cx="2222500" cy="1219200"/>
          </a:xfrm>
          <a:prstGeom prst="ellipse">
            <a:avLst/>
          </a:prstGeom>
          <a:noFill/>
          <a:ln w="762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a:solidFill>
                  <a:schemeClr val="tx1"/>
                </a:solidFill>
              </a:rPr>
              <a:t> NGƯỜI DƯỚI </a:t>
            </a:r>
          </a:p>
        </p:txBody>
      </p:sp>
    </p:spTree>
    <p:extLst>
      <p:ext uri="{BB962C8B-B14F-4D97-AF65-F5344CB8AC3E}">
        <p14:creationId xmlns:p14="http://schemas.microsoft.com/office/powerpoint/2010/main" val="25868498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7"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anim calcmode="lin" valueType="num">
                                      <p:cBhvr>
                                        <p:cTn id="2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subTitle" idx="1"/>
          </p:nvPr>
        </p:nvSpPr>
        <p:spPr>
          <a:xfrm>
            <a:off x="0" y="0"/>
            <a:ext cx="3733800" cy="6858000"/>
          </a:xfrm>
          <a:ln w="38100">
            <a:solidFill>
              <a:schemeClr val="tx1"/>
            </a:solidFill>
            <a:miter lim="800000"/>
            <a:headEnd/>
            <a:tailEnd/>
          </a:ln>
        </p:spPr>
        <p:txBody>
          <a:bodyPr/>
          <a:lstStyle/>
          <a:p>
            <a:pPr algn="just" eaLnBrk="1" hangingPunct="1"/>
            <a:r>
              <a:rPr lang="en-US" altLang="en-US" dirty="0">
                <a:solidFill>
                  <a:srgbClr val="00FF00"/>
                </a:solidFill>
              </a:rPr>
              <a:t>+ </a:t>
            </a:r>
            <a:r>
              <a:rPr lang="en-US" altLang="en-US" dirty="0" err="1">
                <a:solidFill>
                  <a:srgbClr val="00FF00"/>
                </a:solidFill>
              </a:rPr>
              <a:t>Vai</a:t>
            </a:r>
            <a:r>
              <a:rPr lang="en-US" altLang="en-US" dirty="0">
                <a:solidFill>
                  <a:srgbClr val="00FF00"/>
                </a:solidFill>
              </a:rPr>
              <a:t> </a:t>
            </a:r>
            <a:r>
              <a:rPr lang="en-US" altLang="en-US" dirty="0" err="1">
                <a:solidFill>
                  <a:srgbClr val="00FF00"/>
                </a:solidFill>
              </a:rPr>
              <a:t>trò</a:t>
            </a:r>
            <a:r>
              <a:rPr lang="en-US" altLang="en-US" dirty="0">
                <a:solidFill>
                  <a:srgbClr val="00FF00"/>
                </a:solidFill>
              </a:rPr>
              <a:t> </a:t>
            </a:r>
            <a:r>
              <a:rPr lang="en-US" altLang="en-US" dirty="0" err="1">
                <a:solidFill>
                  <a:srgbClr val="00FF00"/>
                </a:solidFill>
              </a:rPr>
              <a:t>của</a:t>
            </a:r>
            <a:r>
              <a:rPr lang="en-US" altLang="en-US" dirty="0">
                <a:solidFill>
                  <a:srgbClr val="00FF00"/>
                </a:solidFill>
              </a:rPr>
              <a:t> </a:t>
            </a:r>
            <a:r>
              <a:rPr lang="en-US" altLang="en-US" dirty="0" err="1">
                <a:solidFill>
                  <a:srgbClr val="00FF00"/>
                </a:solidFill>
              </a:rPr>
              <a:t>phép</a:t>
            </a:r>
            <a:r>
              <a:rPr lang="en-US" altLang="en-US" dirty="0">
                <a:solidFill>
                  <a:srgbClr val="00FF00"/>
                </a:solidFill>
              </a:rPr>
              <a:t> </a:t>
            </a:r>
            <a:r>
              <a:rPr lang="en-US" altLang="en-US" dirty="0" err="1">
                <a:solidFill>
                  <a:srgbClr val="00FF00"/>
                </a:solidFill>
              </a:rPr>
              <a:t>biện</a:t>
            </a:r>
            <a:r>
              <a:rPr lang="en-US" altLang="en-US" dirty="0">
                <a:solidFill>
                  <a:srgbClr val="00FF00"/>
                </a:solidFill>
              </a:rPr>
              <a:t> </a:t>
            </a:r>
            <a:r>
              <a:rPr lang="en-US" altLang="en-US" dirty="0" err="1">
                <a:solidFill>
                  <a:srgbClr val="00FF00"/>
                </a:solidFill>
              </a:rPr>
              <a:t>chứng</a:t>
            </a:r>
            <a:r>
              <a:rPr lang="en-US" altLang="en-US" dirty="0">
                <a:solidFill>
                  <a:srgbClr val="00FF00"/>
                </a:solidFill>
              </a:rPr>
              <a:t> </a:t>
            </a:r>
            <a:r>
              <a:rPr lang="en-US" altLang="en-US" dirty="0" err="1">
                <a:solidFill>
                  <a:srgbClr val="00FF00"/>
                </a:solidFill>
              </a:rPr>
              <a:t>trong</a:t>
            </a:r>
            <a:r>
              <a:rPr lang="en-US" altLang="en-US" dirty="0">
                <a:solidFill>
                  <a:srgbClr val="00FF00"/>
                </a:solidFill>
              </a:rPr>
              <a:t> </a:t>
            </a:r>
            <a:r>
              <a:rPr lang="en-US" altLang="en-US" dirty="0" err="1">
                <a:solidFill>
                  <a:srgbClr val="00FF00"/>
                </a:solidFill>
              </a:rPr>
              <a:t>nhận</a:t>
            </a:r>
            <a:r>
              <a:rPr lang="en-US" altLang="en-US" dirty="0">
                <a:solidFill>
                  <a:srgbClr val="00FF00"/>
                </a:solidFill>
              </a:rPr>
              <a:t> </a:t>
            </a:r>
            <a:r>
              <a:rPr lang="en-US" altLang="en-US" dirty="0" err="1">
                <a:solidFill>
                  <a:srgbClr val="00FF00"/>
                </a:solidFill>
              </a:rPr>
              <a:t>thức</a:t>
            </a:r>
            <a:r>
              <a:rPr lang="en-US" altLang="en-US" dirty="0">
                <a:solidFill>
                  <a:srgbClr val="00FF00"/>
                </a:solidFill>
              </a:rPr>
              <a:t> </a:t>
            </a:r>
            <a:r>
              <a:rPr lang="en-US" altLang="en-US" dirty="0" err="1">
                <a:solidFill>
                  <a:srgbClr val="00FF00"/>
                </a:solidFill>
              </a:rPr>
              <a:t>và</a:t>
            </a:r>
            <a:r>
              <a:rPr lang="en-US" altLang="en-US" dirty="0">
                <a:solidFill>
                  <a:srgbClr val="00FF00"/>
                </a:solidFill>
              </a:rPr>
              <a:t> </a:t>
            </a:r>
            <a:r>
              <a:rPr lang="en-US" altLang="en-US" dirty="0" err="1">
                <a:solidFill>
                  <a:srgbClr val="00FF00"/>
                </a:solidFill>
              </a:rPr>
              <a:t>cải</a:t>
            </a:r>
            <a:r>
              <a:rPr lang="en-US" altLang="en-US" dirty="0">
                <a:solidFill>
                  <a:srgbClr val="00FF00"/>
                </a:solidFill>
              </a:rPr>
              <a:t> </a:t>
            </a:r>
            <a:r>
              <a:rPr lang="en-US" altLang="en-US" dirty="0" err="1">
                <a:solidFill>
                  <a:srgbClr val="00FF00"/>
                </a:solidFill>
              </a:rPr>
              <a:t>tạo</a:t>
            </a:r>
            <a:r>
              <a:rPr lang="en-US" altLang="en-US" dirty="0">
                <a:solidFill>
                  <a:srgbClr val="00FF00"/>
                </a:solidFill>
              </a:rPr>
              <a:t> </a:t>
            </a:r>
            <a:r>
              <a:rPr lang="en-US" altLang="en-US" dirty="0" err="1">
                <a:solidFill>
                  <a:srgbClr val="00FF00"/>
                </a:solidFill>
              </a:rPr>
              <a:t>thế</a:t>
            </a:r>
            <a:r>
              <a:rPr lang="en-US" altLang="en-US" dirty="0">
                <a:solidFill>
                  <a:srgbClr val="00FF00"/>
                </a:solidFill>
              </a:rPr>
              <a:t> </a:t>
            </a:r>
            <a:r>
              <a:rPr lang="en-US" altLang="en-US" dirty="0" err="1">
                <a:solidFill>
                  <a:srgbClr val="00FF00"/>
                </a:solidFill>
              </a:rPr>
              <a:t>giới</a:t>
            </a:r>
            <a:r>
              <a:rPr lang="en-US" altLang="en-US" dirty="0">
                <a:solidFill>
                  <a:srgbClr val="00FF00"/>
                </a:solidFill>
              </a:rPr>
              <a:t>:</a:t>
            </a:r>
          </a:p>
          <a:p>
            <a:pPr algn="just" eaLnBrk="1" hangingPunct="1"/>
            <a:r>
              <a:rPr lang="en-US" altLang="en-US" dirty="0"/>
              <a:t>	- </a:t>
            </a:r>
            <a:r>
              <a:rPr lang="en-US" altLang="en-US" dirty="0" err="1"/>
              <a:t>Giúp</a:t>
            </a:r>
            <a:r>
              <a:rPr lang="en-US" altLang="en-US" dirty="0"/>
              <a:t> </a:t>
            </a:r>
            <a:r>
              <a:rPr lang="en-US" altLang="en-US" dirty="0" err="1"/>
              <a:t>chúng</a:t>
            </a:r>
            <a:r>
              <a:rPr lang="en-US" altLang="en-US" dirty="0"/>
              <a:t> ta </a:t>
            </a:r>
            <a:r>
              <a:rPr lang="en-US" altLang="en-US" dirty="0" err="1"/>
              <a:t>nhận</a:t>
            </a:r>
            <a:r>
              <a:rPr lang="en-US" altLang="en-US" dirty="0"/>
              <a:t> </a:t>
            </a:r>
            <a:r>
              <a:rPr lang="en-US" altLang="en-US" dirty="0" err="1"/>
              <a:t>thức</a:t>
            </a:r>
            <a:r>
              <a:rPr lang="en-US" altLang="en-US" dirty="0"/>
              <a:t>, </a:t>
            </a:r>
            <a:r>
              <a:rPr lang="en-US" altLang="en-US" dirty="0" err="1"/>
              <a:t>vận</a:t>
            </a:r>
            <a:r>
              <a:rPr lang="en-US" altLang="en-US" dirty="0"/>
              <a:t> </a:t>
            </a:r>
            <a:r>
              <a:rPr lang="en-US" altLang="en-US" dirty="0" err="1"/>
              <a:t>dụng</a:t>
            </a:r>
            <a:r>
              <a:rPr lang="en-US" altLang="en-US" dirty="0"/>
              <a:t> </a:t>
            </a:r>
            <a:r>
              <a:rPr lang="en-US" altLang="en-US" dirty="0" err="1"/>
              <a:t>đúng</a:t>
            </a:r>
            <a:r>
              <a:rPr lang="en-US" altLang="en-US" dirty="0"/>
              <a:t> </a:t>
            </a:r>
            <a:r>
              <a:rPr lang="en-US" altLang="en-US" dirty="0" err="1"/>
              <a:t>các</a:t>
            </a:r>
            <a:r>
              <a:rPr lang="en-US" altLang="en-US" dirty="0"/>
              <a:t> </a:t>
            </a:r>
            <a:r>
              <a:rPr lang="en-US" altLang="en-US" dirty="0" err="1"/>
              <a:t>nguyên</a:t>
            </a:r>
            <a:r>
              <a:rPr lang="en-US" altLang="en-US" dirty="0"/>
              <a:t> </a:t>
            </a:r>
            <a:r>
              <a:rPr lang="en-US" altLang="en-US" dirty="0" err="1"/>
              <a:t>lý</a:t>
            </a:r>
            <a:r>
              <a:rPr lang="en-US" altLang="en-US" dirty="0"/>
              <a:t>, </a:t>
            </a:r>
            <a:r>
              <a:rPr lang="en-US" altLang="en-US" dirty="0" err="1"/>
              <a:t>quy</a:t>
            </a:r>
            <a:r>
              <a:rPr lang="en-US" altLang="en-US" dirty="0"/>
              <a:t> </a:t>
            </a:r>
            <a:r>
              <a:rPr lang="en-US" altLang="en-US" dirty="0" err="1"/>
              <a:t>luật</a:t>
            </a:r>
            <a:r>
              <a:rPr lang="en-US" altLang="en-US" dirty="0"/>
              <a:t> </a:t>
            </a:r>
            <a:r>
              <a:rPr lang="en-US" altLang="en-US" dirty="0" err="1"/>
              <a:t>của</a:t>
            </a:r>
            <a:r>
              <a:rPr lang="en-US" altLang="en-US" dirty="0"/>
              <a:t> </a:t>
            </a:r>
            <a:r>
              <a:rPr lang="en-US" altLang="en-US" dirty="0" err="1"/>
              <a:t>thế</a:t>
            </a:r>
            <a:r>
              <a:rPr lang="en-US" altLang="en-US" dirty="0"/>
              <a:t> </a:t>
            </a:r>
            <a:r>
              <a:rPr lang="en-US" altLang="en-US" dirty="0" err="1"/>
              <a:t>giới</a:t>
            </a:r>
            <a:r>
              <a:rPr lang="en-US" altLang="en-US" dirty="0"/>
              <a:t> </a:t>
            </a:r>
            <a:r>
              <a:rPr lang="en-US" altLang="en-US" dirty="0" err="1"/>
              <a:t>trong</a:t>
            </a:r>
            <a:r>
              <a:rPr lang="en-US" altLang="en-US" dirty="0"/>
              <a:t> </a:t>
            </a:r>
            <a:r>
              <a:rPr lang="en-US" altLang="en-US" dirty="0" err="1"/>
              <a:t>quá</a:t>
            </a:r>
            <a:r>
              <a:rPr lang="en-US" altLang="en-US" dirty="0"/>
              <a:t> </a:t>
            </a:r>
            <a:r>
              <a:rPr lang="en-US" altLang="en-US" dirty="0" err="1"/>
              <a:t>trình</a:t>
            </a:r>
            <a:r>
              <a:rPr lang="en-US" altLang="en-US" dirty="0"/>
              <a:t> </a:t>
            </a:r>
            <a:r>
              <a:rPr lang="en-US" altLang="en-US" dirty="0" err="1"/>
              <a:t>hoạt</a:t>
            </a:r>
            <a:r>
              <a:rPr lang="en-US" altLang="en-US" dirty="0"/>
              <a:t> </a:t>
            </a:r>
            <a:r>
              <a:rPr lang="en-US" altLang="en-US" dirty="0" err="1"/>
              <a:t>động</a:t>
            </a:r>
            <a:r>
              <a:rPr lang="en-US" altLang="en-US" dirty="0"/>
              <a:t> </a:t>
            </a:r>
            <a:r>
              <a:rPr lang="en-US" altLang="en-US" dirty="0" err="1"/>
              <a:t>thực</a:t>
            </a:r>
            <a:r>
              <a:rPr lang="en-US" altLang="en-US" dirty="0"/>
              <a:t> </a:t>
            </a:r>
            <a:r>
              <a:rPr lang="en-US" altLang="en-US" dirty="0" err="1"/>
              <a:t>tiễn</a:t>
            </a:r>
            <a:r>
              <a:rPr lang="en-US" altLang="en-US" dirty="0"/>
              <a:t>.</a:t>
            </a:r>
          </a:p>
          <a:p>
            <a:pPr eaLnBrk="1" hangingPunct="1"/>
            <a:endParaRPr lang="en-US" altLang="en-US" dirty="0"/>
          </a:p>
        </p:txBody>
      </p:sp>
      <p:pic>
        <p:nvPicPr>
          <p:cNvPr id="10246" name="Picture 6" descr="http://vokhanh.vnweblogs.com/gallery/11244/trendongsongquehuong_34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0"/>
            <a:ext cx="541020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http://s188567700.online.de/UserFiles/File/PersianGulf/IDEX2009/IDEX_KOLCHUGA_Rad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263" y="2590800"/>
            <a:ext cx="5392737"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 calcmode="lin" valueType="num">
                                      <p:cBhvr additive="base">
                                        <p:cTn id="7" dur="500" fill="hold"/>
                                        <p:tgtEl>
                                          <p:spTgt spid="1024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4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42">
                                            <p:txEl>
                                              <p:pRg st="1" end="1"/>
                                            </p:txEl>
                                          </p:spTgt>
                                        </p:tgtEl>
                                        <p:attrNameLst>
                                          <p:attrName>style.visibility</p:attrName>
                                        </p:attrNameLst>
                                      </p:cBhvr>
                                      <p:to>
                                        <p:strVal val="visible"/>
                                      </p:to>
                                    </p:set>
                                    <p:anim calcmode="lin" valueType="num">
                                      <p:cBhvr additive="base">
                                        <p:cTn id="13" dur="500" fill="hold"/>
                                        <p:tgtEl>
                                          <p:spTgt spid="1024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4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nodeType="clickEffect">
                                  <p:stCondLst>
                                    <p:cond delay="0"/>
                                  </p:stCondLst>
                                  <p:childTnLst>
                                    <p:set>
                                      <p:cBhvr>
                                        <p:cTn id="18" dur="1" fill="hold">
                                          <p:stCondLst>
                                            <p:cond delay="0"/>
                                          </p:stCondLst>
                                        </p:cTn>
                                        <p:tgtEl>
                                          <p:spTgt spid="10246"/>
                                        </p:tgtEl>
                                        <p:attrNameLst>
                                          <p:attrName>style.visibility</p:attrName>
                                        </p:attrNameLst>
                                      </p:cBhvr>
                                      <p:to>
                                        <p:strVal val="visible"/>
                                      </p:to>
                                    </p:set>
                                    <p:anim calcmode="lin" valueType="num">
                                      <p:cBhvr>
                                        <p:cTn id="19" dur="500" fill="hold"/>
                                        <p:tgtEl>
                                          <p:spTgt spid="10246"/>
                                        </p:tgtEl>
                                        <p:attrNameLst>
                                          <p:attrName>ppt_w</p:attrName>
                                        </p:attrNameLst>
                                      </p:cBhvr>
                                      <p:tavLst>
                                        <p:tav tm="0">
                                          <p:val>
                                            <p:fltVal val="0"/>
                                          </p:val>
                                        </p:tav>
                                        <p:tav tm="100000">
                                          <p:val>
                                            <p:strVal val="#ppt_w"/>
                                          </p:val>
                                        </p:tav>
                                      </p:tavLst>
                                    </p:anim>
                                    <p:anim calcmode="lin" valueType="num">
                                      <p:cBhvr>
                                        <p:cTn id="20" dur="500" fill="hold"/>
                                        <p:tgtEl>
                                          <p:spTgt spid="10246"/>
                                        </p:tgtEl>
                                        <p:attrNameLst>
                                          <p:attrName>ppt_h</p:attrName>
                                        </p:attrNameLst>
                                      </p:cBhvr>
                                      <p:tavLst>
                                        <p:tav tm="0">
                                          <p:val>
                                            <p:fltVal val="0"/>
                                          </p:val>
                                        </p:tav>
                                        <p:tav tm="100000">
                                          <p:val>
                                            <p:strVal val="#ppt_h"/>
                                          </p:val>
                                        </p:tav>
                                      </p:tavLst>
                                    </p:anim>
                                    <p:animEffect transition="in" filter="fade">
                                      <p:cBhvr>
                                        <p:cTn id="21" dur="500"/>
                                        <p:tgtEl>
                                          <p:spTgt spid="1024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WordArt 2"/>
          <p:cNvSpPr>
            <a:spLocks noChangeArrowheads="1" noChangeShapeType="1" noTextEdit="1"/>
          </p:cNvSpPr>
          <p:nvPr/>
        </p:nvSpPr>
        <p:spPr bwMode="auto">
          <a:xfrm>
            <a:off x="900113" y="188913"/>
            <a:ext cx="7559675" cy="647700"/>
          </a:xfrm>
          <a:prstGeom prst="rect">
            <a:avLst/>
          </a:prstGeom>
        </p:spPr>
        <p:txBody>
          <a:bodyPr wrap="none" fromWordArt="1">
            <a:prstTxWarp prst="textPlain">
              <a:avLst>
                <a:gd name="adj" fmla="val 50000"/>
              </a:avLst>
            </a:prstTxWarp>
          </a:bodyPr>
          <a:lstStyle/>
          <a:p>
            <a:r>
              <a:rPr lang="vi-VN" sz="3600" b="1" kern="10" dirty="0">
                <a:ln w="9525">
                  <a:solidFill>
                    <a:srgbClr val="FF0000"/>
                  </a:solidFill>
                  <a:round/>
                  <a:headEnd/>
                  <a:tailEnd/>
                </a:ln>
                <a:latin typeface="Arial Đen"/>
              </a:rPr>
              <a:t>Vai trò của mâu thuẫn đối với sự phát triển?</a:t>
            </a:r>
          </a:p>
        </p:txBody>
      </p:sp>
      <p:sp>
        <p:nvSpPr>
          <p:cNvPr id="80900" name="WordArt 4"/>
          <p:cNvSpPr>
            <a:spLocks noChangeArrowheads="1" noChangeShapeType="1" noTextEdit="1"/>
          </p:cNvSpPr>
          <p:nvPr/>
        </p:nvSpPr>
        <p:spPr bwMode="auto">
          <a:xfrm>
            <a:off x="466725" y="1196975"/>
            <a:ext cx="8316913" cy="287338"/>
          </a:xfrm>
          <a:prstGeom prst="rect">
            <a:avLst/>
          </a:prstGeom>
          <a:ln>
            <a:solidFill>
              <a:schemeClr val="tx1"/>
            </a:solidFill>
          </a:ln>
        </p:spPr>
        <p:txBody>
          <a:bodyPr wrap="none" fromWordArt="1">
            <a:prstTxWarp prst="textPlain">
              <a:avLst>
                <a:gd name="adj" fmla="val 50000"/>
              </a:avLst>
            </a:prstTxWarp>
          </a:bodyPr>
          <a:lstStyle/>
          <a:p>
            <a:pPr algn="ctr"/>
            <a:r>
              <a:rPr lang="vi-VN" sz="3600" b="1" kern="10" dirty="0">
                <a:ln w="9525">
                  <a:solidFill>
                    <a:srgbClr val="000099"/>
                  </a:solidFill>
                  <a:round/>
                  <a:headEnd/>
                  <a:tailEnd/>
                </a:ln>
                <a:latin typeface="Arial Đen"/>
              </a:rPr>
              <a:t>MÂU THUẪN LÀ NGUỒN GỐC &amp; ĐỘNG LỰC CỦA SỰ PHÁT TRIỂN</a:t>
            </a:r>
          </a:p>
        </p:txBody>
      </p:sp>
      <p:sp>
        <p:nvSpPr>
          <p:cNvPr id="99333" name="AutoShape 5"/>
          <p:cNvSpPr>
            <a:spLocks noChangeAspect="1" noChangeArrowheads="1"/>
          </p:cNvSpPr>
          <p:nvPr/>
        </p:nvSpPr>
        <p:spPr bwMode="auto">
          <a:xfrm>
            <a:off x="466725" y="981075"/>
            <a:ext cx="8281988" cy="71438"/>
          </a:xfrm>
          <a:prstGeom prst="flowChartPredefinedProcess">
            <a:avLst/>
          </a:prstGeom>
          <a:gradFill rotWithShape="0">
            <a:gsLst>
              <a:gs pos="0">
                <a:srgbClr val="000000"/>
              </a:gs>
              <a:gs pos="10001">
                <a:srgbClr val="000040"/>
              </a:gs>
              <a:gs pos="25000">
                <a:srgbClr val="400040"/>
              </a:gs>
              <a:gs pos="37500">
                <a:srgbClr val="8F0040"/>
              </a:gs>
              <a:gs pos="45000">
                <a:srgbClr val="F27300"/>
              </a:gs>
              <a:gs pos="50000">
                <a:srgbClr val="FFBF00"/>
              </a:gs>
              <a:gs pos="55000">
                <a:srgbClr val="F27300"/>
              </a:gs>
              <a:gs pos="62500">
                <a:srgbClr val="8F0040"/>
              </a:gs>
              <a:gs pos="75000">
                <a:srgbClr val="400040"/>
              </a:gs>
              <a:gs pos="89999">
                <a:srgbClr val="000040"/>
              </a:gs>
              <a:gs pos="100000">
                <a:srgbClr val="00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vi-VN" altLang="vi-VN" sz="1800">
              <a:latin typeface="Times New Roman" panose="02020603050405020304" pitchFamily="18" charset="0"/>
            </a:endParaRPr>
          </a:p>
        </p:txBody>
      </p:sp>
      <p:grpSp>
        <p:nvGrpSpPr>
          <p:cNvPr id="99334" name="Group 6"/>
          <p:cNvGrpSpPr>
            <a:grpSpLocks/>
          </p:cNvGrpSpPr>
          <p:nvPr/>
        </p:nvGrpSpPr>
        <p:grpSpPr bwMode="auto">
          <a:xfrm>
            <a:off x="2667000" y="2698082"/>
            <a:ext cx="3505200" cy="3716608"/>
            <a:chOff x="1927" y="1434"/>
            <a:chExt cx="1724" cy="1715"/>
          </a:xfrm>
        </p:grpSpPr>
        <p:pic>
          <p:nvPicPr>
            <p:cNvPr id="80911" name="Picture 7" descr="IMG_14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 y="1434"/>
              <a:ext cx="1724" cy="1146"/>
            </a:xfrm>
            <a:prstGeom prst="rect">
              <a:avLst/>
            </a:prstGeom>
            <a:noFill/>
            <a:ln w="5715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
          <p:nvSpPr>
            <p:cNvPr id="80912" name="Text Box 8"/>
            <p:cNvSpPr txBox="1">
              <a:spLocks noChangeArrowheads="1"/>
            </p:cNvSpPr>
            <p:nvPr/>
          </p:nvSpPr>
          <p:spPr bwMode="auto">
            <a:xfrm>
              <a:off x="2078" y="2680"/>
              <a:ext cx="1313" cy="4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vi-VN" sz="2000" b="1" dirty="0">
                  <a:cs typeface="Arial" panose="020B0604020202020204" pitchFamily="34" charset="0"/>
                </a:rPr>
                <a:t>C</a:t>
              </a:r>
              <a:r>
                <a:rPr lang="vi-VN" altLang="vi-VN" sz="2000" b="1" dirty="0">
                  <a:cs typeface="Arial" panose="020B0604020202020204" pitchFamily="34" charset="0"/>
                </a:rPr>
                <a:t>ẠNH</a:t>
              </a:r>
              <a:r>
                <a:rPr lang="en-US" altLang="vi-VN" sz="2000" b="1" dirty="0">
                  <a:cs typeface="Arial" panose="020B0604020202020204" pitchFamily="34" charset="0"/>
                </a:rPr>
                <a:t> TRANH V</a:t>
              </a:r>
              <a:r>
                <a:rPr lang="vi-VN" altLang="vi-VN" sz="2000" b="1" dirty="0">
                  <a:cs typeface="Arial" panose="020B0604020202020204" pitchFamily="34" charset="0"/>
                </a:rPr>
                <a:t>Ố</a:t>
              </a:r>
              <a:r>
                <a:rPr lang="en-US" altLang="vi-VN" sz="2000" b="1" dirty="0">
                  <a:cs typeface="Arial" panose="020B0604020202020204" pitchFamily="34" charset="0"/>
                </a:rPr>
                <a:t>N</a:t>
              </a:r>
            </a:p>
            <a:p>
              <a:pPr algn="ctr" eaLnBrk="1" hangingPunct="1">
                <a:spcBef>
                  <a:spcPct val="0"/>
                </a:spcBef>
                <a:buFontTx/>
                <a:buNone/>
              </a:pPr>
              <a:r>
                <a:rPr lang="en-US" altLang="vi-VN" sz="2000" b="1" dirty="0">
                  <a:cs typeface="Arial" panose="020B0604020202020204" pitchFamily="34" charset="0"/>
                </a:rPr>
                <a:t>TR</a:t>
              </a:r>
              <a:r>
                <a:rPr lang="vi-VN" altLang="vi-VN" sz="2000" b="1" dirty="0">
                  <a:cs typeface="Arial" panose="020B0604020202020204" pitchFamily="34" charset="0"/>
                </a:rPr>
                <a:t>Ê</a:t>
              </a:r>
              <a:r>
                <a:rPr lang="en-US" altLang="vi-VN" sz="2000" b="1" dirty="0">
                  <a:cs typeface="Arial" panose="020B0604020202020204" pitchFamily="34" charset="0"/>
                </a:rPr>
                <a:t>N TH</a:t>
              </a:r>
              <a:r>
                <a:rPr lang="vi-VN" altLang="vi-VN" sz="2000" b="1" dirty="0">
                  <a:cs typeface="Arial" panose="020B0604020202020204" pitchFamily="34" charset="0"/>
                </a:rPr>
                <a:t>Ị</a:t>
              </a:r>
              <a:r>
                <a:rPr lang="en-US" altLang="vi-VN" sz="2000" b="1" dirty="0">
                  <a:cs typeface="Arial" panose="020B0604020202020204" pitchFamily="34" charset="0"/>
                </a:rPr>
                <a:t> TR</a:t>
              </a:r>
              <a:r>
                <a:rPr lang="vi-VN" altLang="vi-VN" sz="2000" b="1" dirty="0">
                  <a:cs typeface="Arial" panose="020B0604020202020204" pitchFamily="34" charset="0"/>
                </a:rPr>
                <a:t>ƯỜNG</a:t>
              </a:r>
              <a:r>
                <a:rPr lang="en-US" altLang="vi-VN" sz="2000" b="1" dirty="0">
                  <a:cs typeface="Arial" panose="020B0604020202020204" pitchFamily="34" charset="0"/>
                </a:rPr>
                <a:t> </a:t>
              </a:r>
            </a:p>
            <a:p>
              <a:pPr algn="ctr" eaLnBrk="1" hangingPunct="1">
                <a:spcBef>
                  <a:spcPct val="0"/>
                </a:spcBef>
                <a:buFontTx/>
                <a:buNone/>
              </a:pPr>
              <a:r>
                <a:rPr lang="en-US" altLang="vi-VN" sz="2000" b="1" dirty="0">
                  <a:cs typeface="Arial" panose="020B0604020202020204" pitchFamily="34" charset="0"/>
                </a:rPr>
                <a:t>CH</a:t>
              </a:r>
              <a:r>
                <a:rPr lang="vi-VN" altLang="vi-VN" sz="2000" b="1" dirty="0">
                  <a:cs typeface="Arial" panose="020B0604020202020204" pitchFamily="34" charset="0"/>
                </a:rPr>
                <a:t>ỨNG</a:t>
              </a:r>
              <a:r>
                <a:rPr lang="en-US" altLang="vi-VN" sz="2000" b="1" dirty="0">
                  <a:cs typeface="Arial" panose="020B0604020202020204" pitchFamily="34" charset="0"/>
                </a:rPr>
                <a:t> KHO</a:t>
              </a:r>
              <a:r>
                <a:rPr lang="vi-VN" altLang="vi-VN" sz="2000" b="1" dirty="0">
                  <a:cs typeface="Arial" panose="020B0604020202020204" pitchFamily="34" charset="0"/>
                </a:rPr>
                <a:t>ÁN</a:t>
              </a:r>
            </a:p>
          </p:txBody>
        </p:sp>
      </p:grpSp>
      <p:grpSp>
        <p:nvGrpSpPr>
          <p:cNvPr id="99337" name="Group 9"/>
          <p:cNvGrpSpPr>
            <a:grpSpLocks/>
          </p:cNvGrpSpPr>
          <p:nvPr/>
        </p:nvGrpSpPr>
        <p:grpSpPr bwMode="auto">
          <a:xfrm>
            <a:off x="6067427" y="1773238"/>
            <a:ext cx="2582863" cy="4934529"/>
            <a:chOff x="3822" y="1117"/>
            <a:chExt cx="1627" cy="2277"/>
          </a:xfrm>
        </p:grpSpPr>
        <p:pic>
          <p:nvPicPr>
            <p:cNvPr id="80908" name="Picture 10" descr="amoni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 y="1117"/>
              <a:ext cx="1406" cy="907"/>
            </a:xfrm>
            <a:prstGeom prst="rect">
              <a:avLst/>
            </a:prstGeom>
            <a:noFill/>
            <a:ln w="5715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
          <p:nvSpPr>
            <p:cNvPr id="80909" name="Text Box 11"/>
            <p:cNvSpPr txBox="1">
              <a:spLocks noChangeArrowheads="1"/>
            </p:cNvSpPr>
            <p:nvPr/>
          </p:nvSpPr>
          <p:spPr bwMode="auto">
            <a:xfrm>
              <a:off x="3822" y="3067"/>
              <a:ext cx="16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vi-VN" altLang="vi-VN" sz="2000" b="1" dirty="0">
                  <a:cs typeface="Arial" panose="020B0604020202020204" pitchFamily="34" charset="0"/>
                </a:rPr>
                <a:t>ĐỔI MỚI KỸ THUẬT</a:t>
              </a:r>
            </a:p>
            <a:p>
              <a:pPr algn="ctr" eaLnBrk="1" hangingPunct="1">
                <a:spcBef>
                  <a:spcPct val="0"/>
                </a:spcBef>
                <a:buFontTx/>
                <a:buNone/>
              </a:pPr>
              <a:r>
                <a:rPr lang="vi-VN" altLang="vi-VN" sz="2000" b="1" dirty="0">
                  <a:cs typeface="Arial" panose="020B0604020202020204" pitchFamily="34" charset="0"/>
                </a:rPr>
                <a:t>ĐỂ CẠNH TRANH</a:t>
              </a:r>
            </a:p>
          </p:txBody>
        </p:sp>
        <p:pic>
          <p:nvPicPr>
            <p:cNvPr id="80910" name="Picture 12" descr="công nhân dang làm sắ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9" y="2115"/>
              <a:ext cx="1438" cy="861"/>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99341" name="Group 13"/>
          <p:cNvGrpSpPr>
            <a:grpSpLocks/>
          </p:cNvGrpSpPr>
          <p:nvPr/>
        </p:nvGrpSpPr>
        <p:grpSpPr bwMode="auto">
          <a:xfrm>
            <a:off x="204788" y="1700212"/>
            <a:ext cx="2867024" cy="5034217"/>
            <a:chOff x="129" y="1071"/>
            <a:chExt cx="1806" cy="2323"/>
          </a:xfrm>
        </p:grpSpPr>
        <p:pic>
          <p:nvPicPr>
            <p:cNvPr id="80905" name="Picture 14" descr="Canhtruo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 y="1071"/>
              <a:ext cx="1179" cy="851"/>
            </a:xfrm>
            <a:prstGeom prst="rect">
              <a:avLst/>
            </a:prstGeom>
            <a:noFill/>
            <a:ln w="5715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80906" name="Picture 15" descr="nguồn nhân lự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 y="1979"/>
              <a:ext cx="1179" cy="1032"/>
            </a:xfrm>
            <a:prstGeom prst="rect">
              <a:avLst/>
            </a:prstGeom>
            <a:noFill/>
            <a:ln w="5715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
          <p:nvSpPr>
            <p:cNvPr id="80907" name="Text Box 16"/>
            <p:cNvSpPr txBox="1">
              <a:spLocks noChangeArrowheads="1"/>
            </p:cNvSpPr>
            <p:nvPr/>
          </p:nvSpPr>
          <p:spPr bwMode="auto">
            <a:xfrm>
              <a:off x="129" y="3067"/>
              <a:ext cx="1806" cy="3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vi-VN" altLang="vi-VN" sz="2000" b="1" dirty="0">
                  <a:cs typeface="Arial" panose="020B0604020202020204" pitchFamily="34" charset="0"/>
                </a:rPr>
                <a:t>ĐẦU TƯ PHÁT TRIỂN </a:t>
              </a:r>
            </a:p>
            <a:p>
              <a:pPr algn="ctr" eaLnBrk="1" hangingPunct="1">
                <a:spcBef>
                  <a:spcPct val="0"/>
                </a:spcBef>
                <a:buFontTx/>
                <a:buNone/>
              </a:pPr>
              <a:r>
                <a:rPr lang="vi-VN" altLang="vi-VN" sz="2000" b="1" dirty="0">
                  <a:cs typeface="Arial" panose="020B0604020202020204" pitchFamily="34" charset="0"/>
                </a:rPr>
                <a:t>NGUỒN NHÂN LỰC</a:t>
              </a:r>
            </a:p>
          </p:txBody>
        </p:sp>
      </p:grpSp>
    </p:spTree>
    <p:extLst>
      <p:ext uri="{BB962C8B-B14F-4D97-AF65-F5344CB8AC3E}">
        <p14:creationId xmlns:p14="http://schemas.microsoft.com/office/powerpoint/2010/main" val="27393215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9333"/>
                                        </p:tgtEl>
                                        <p:attrNameLst>
                                          <p:attrName>style.visibility</p:attrName>
                                        </p:attrNameLst>
                                      </p:cBhvr>
                                      <p:to>
                                        <p:strVal val="visible"/>
                                      </p:to>
                                    </p:set>
                                    <p:animEffect transition="in" filter="blinds(horizontal)">
                                      <p:cBhvr>
                                        <p:cTn id="7" dur="500"/>
                                        <p:tgtEl>
                                          <p:spTgt spid="99333"/>
                                        </p:tgtEl>
                                      </p:cBhvr>
                                    </p:animEffect>
                                  </p:childTnLst>
                                </p:cTn>
                              </p:par>
                            </p:childTnLst>
                          </p:cTn>
                        </p:par>
                        <p:par>
                          <p:cTn id="8" fill="hold" nodeType="afterGroup">
                            <p:stCondLst>
                              <p:cond delay="500"/>
                            </p:stCondLst>
                            <p:childTnLst>
                              <p:par>
                                <p:cTn id="9" presetID="55" presetClass="entr" presetSubtype="0" fill="hold" nodeType="afterEffect">
                                  <p:stCondLst>
                                    <p:cond delay="0"/>
                                  </p:stCondLst>
                                  <p:childTnLst>
                                    <p:set>
                                      <p:cBhvr>
                                        <p:cTn id="10" dur="1" fill="hold">
                                          <p:stCondLst>
                                            <p:cond delay="0"/>
                                          </p:stCondLst>
                                        </p:cTn>
                                        <p:tgtEl>
                                          <p:spTgt spid="99341"/>
                                        </p:tgtEl>
                                        <p:attrNameLst>
                                          <p:attrName>style.visibility</p:attrName>
                                        </p:attrNameLst>
                                      </p:cBhvr>
                                      <p:to>
                                        <p:strVal val="visible"/>
                                      </p:to>
                                    </p:set>
                                    <p:anim calcmode="lin" valueType="num">
                                      <p:cBhvr>
                                        <p:cTn id="11" dur="1000" fill="hold"/>
                                        <p:tgtEl>
                                          <p:spTgt spid="99341"/>
                                        </p:tgtEl>
                                        <p:attrNameLst>
                                          <p:attrName>ppt_w</p:attrName>
                                        </p:attrNameLst>
                                      </p:cBhvr>
                                      <p:tavLst>
                                        <p:tav tm="0">
                                          <p:val>
                                            <p:strVal val="#ppt_w*0.70"/>
                                          </p:val>
                                        </p:tav>
                                        <p:tav tm="100000">
                                          <p:val>
                                            <p:strVal val="#ppt_w"/>
                                          </p:val>
                                        </p:tav>
                                      </p:tavLst>
                                    </p:anim>
                                    <p:anim calcmode="lin" valueType="num">
                                      <p:cBhvr>
                                        <p:cTn id="12" dur="1000" fill="hold"/>
                                        <p:tgtEl>
                                          <p:spTgt spid="99341"/>
                                        </p:tgtEl>
                                        <p:attrNameLst>
                                          <p:attrName>ppt_h</p:attrName>
                                        </p:attrNameLst>
                                      </p:cBhvr>
                                      <p:tavLst>
                                        <p:tav tm="0">
                                          <p:val>
                                            <p:strVal val="#ppt_h"/>
                                          </p:val>
                                        </p:tav>
                                        <p:tav tm="100000">
                                          <p:val>
                                            <p:strVal val="#ppt_h"/>
                                          </p:val>
                                        </p:tav>
                                      </p:tavLst>
                                    </p:anim>
                                    <p:animEffect transition="in" filter="fade">
                                      <p:cBhvr>
                                        <p:cTn id="13" dur="1000"/>
                                        <p:tgtEl>
                                          <p:spTgt spid="99341"/>
                                        </p:tgtEl>
                                      </p:cBhvr>
                                    </p:animEffect>
                                  </p:childTnLst>
                                </p:cTn>
                              </p:par>
                            </p:childTnLst>
                          </p:cTn>
                        </p:par>
                        <p:par>
                          <p:cTn id="14" fill="hold" nodeType="afterGroup">
                            <p:stCondLst>
                              <p:cond delay="1500"/>
                            </p:stCondLst>
                            <p:childTnLst>
                              <p:par>
                                <p:cTn id="15" presetID="55" presetClass="entr" presetSubtype="0" fill="hold" nodeType="afterEffect">
                                  <p:stCondLst>
                                    <p:cond delay="0"/>
                                  </p:stCondLst>
                                  <p:childTnLst>
                                    <p:set>
                                      <p:cBhvr>
                                        <p:cTn id="16" dur="1" fill="hold">
                                          <p:stCondLst>
                                            <p:cond delay="0"/>
                                          </p:stCondLst>
                                        </p:cTn>
                                        <p:tgtEl>
                                          <p:spTgt spid="99337"/>
                                        </p:tgtEl>
                                        <p:attrNameLst>
                                          <p:attrName>style.visibility</p:attrName>
                                        </p:attrNameLst>
                                      </p:cBhvr>
                                      <p:to>
                                        <p:strVal val="visible"/>
                                      </p:to>
                                    </p:set>
                                    <p:anim calcmode="lin" valueType="num">
                                      <p:cBhvr>
                                        <p:cTn id="17" dur="1000" fill="hold"/>
                                        <p:tgtEl>
                                          <p:spTgt spid="99337"/>
                                        </p:tgtEl>
                                        <p:attrNameLst>
                                          <p:attrName>ppt_w</p:attrName>
                                        </p:attrNameLst>
                                      </p:cBhvr>
                                      <p:tavLst>
                                        <p:tav tm="0">
                                          <p:val>
                                            <p:strVal val="#ppt_w*0.70"/>
                                          </p:val>
                                        </p:tav>
                                        <p:tav tm="100000">
                                          <p:val>
                                            <p:strVal val="#ppt_w"/>
                                          </p:val>
                                        </p:tav>
                                      </p:tavLst>
                                    </p:anim>
                                    <p:anim calcmode="lin" valueType="num">
                                      <p:cBhvr>
                                        <p:cTn id="18" dur="1000" fill="hold"/>
                                        <p:tgtEl>
                                          <p:spTgt spid="99337"/>
                                        </p:tgtEl>
                                        <p:attrNameLst>
                                          <p:attrName>ppt_h</p:attrName>
                                        </p:attrNameLst>
                                      </p:cBhvr>
                                      <p:tavLst>
                                        <p:tav tm="0">
                                          <p:val>
                                            <p:strVal val="#ppt_h"/>
                                          </p:val>
                                        </p:tav>
                                        <p:tav tm="100000">
                                          <p:val>
                                            <p:strVal val="#ppt_h"/>
                                          </p:val>
                                        </p:tav>
                                      </p:tavLst>
                                    </p:anim>
                                    <p:animEffect transition="in" filter="fade">
                                      <p:cBhvr>
                                        <p:cTn id="19" dur="1000"/>
                                        <p:tgtEl>
                                          <p:spTgt spid="99337"/>
                                        </p:tgtEl>
                                      </p:cBhvr>
                                    </p:animEffect>
                                  </p:childTnLst>
                                </p:cTn>
                              </p:par>
                            </p:childTnLst>
                          </p:cTn>
                        </p:par>
                        <p:par>
                          <p:cTn id="20" fill="hold" nodeType="afterGroup">
                            <p:stCondLst>
                              <p:cond delay="2500"/>
                            </p:stCondLst>
                            <p:childTnLst>
                              <p:par>
                                <p:cTn id="21" presetID="55" presetClass="entr" presetSubtype="0" fill="hold" nodeType="afterEffect">
                                  <p:stCondLst>
                                    <p:cond delay="0"/>
                                  </p:stCondLst>
                                  <p:childTnLst>
                                    <p:set>
                                      <p:cBhvr>
                                        <p:cTn id="22" dur="1" fill="hold">
                                          <p:stCondLst>
                                            <p:cond delay="0"/>
                                          </p:stCondLst>
                                        </p:cTn>
                                        <p:tgtEl>
                                          <p:spTgt spid="99334"/>
                                        </p:tgtEl>
                                        <p:attrNameLst>
                                          <p:attrName>style.visibility</p:attrName>
                                        </p:attrNameLst>
                                      </p:cBhvr>
                                      <p:to>
                                        <p:strVal val="visible"/>
                                      </p:to>
                                    </p:set>
                                    <p:anim calcmode="lin" valueType="num">
                                      <p:cBhvr>
                                        <p:cTn id="23" dur="1000" fill="hold"/>
                                        <p:tgtEl>
                                          <p:spTgt spid="99334"/>
                                        </p:tgtEl>
                                        <p:attrNameLst>
                                          <p:attrName>ppt_w</p:attrName>
                                        </p:attrNameLst>
                                      </p:cBhvr>
                                      <p:tavLst>
                                        <p:tav tm="0">
                                          <p:val>
                                            <p:strVal val="#ppt_w*0.70"/>
                                          </p:val>
                                        </p:tav>
                                        <p:tav tm="100000">
                                          <p:val>
                                            <p:strVal val="#ppt_w"/>
                                          </p:val>
                                        </p:tav>
                                      </p:tavLst>
                                    </p:anim>
                                    <p:anim calcmode="lin" valueType="num">
                                      <p:cBhvr>
                                        <p:cTn id="24" dur="1000" fill="hold"/>
                                        <p:tgtEl>
                                          <p:spTgt spid="99334"/>
                                        </p:tgtEl>
                                        <p:attrNameLst>
                                          <p:attrName>ppt_h</p:attrName>
                                        </p:attrNameLst>
                                      </p:cBhvr>
                                      <p:tavLst>
                                        <p:tav tm="0">
                                          <p:val>
                                            <p:strVal val="#ppt_h"/>
                                          </p:val>
                                        </p:tav>
                                        <p:tav tm="100000">
                                          <p:val>
                                            <p:strVal val="#ppt_h"/>
                                          </p:val>
                                        </p:tav>
                                      </p:tavLst>
                                    </p:anim>
                                    <p:animEffect transition="in" filter="fade">
                                      <p:cBhvr>
                                        <p:cTn id="25" dur="1000"/>
                                        <p:tgtEl>
                                          <p:spTgt spid="99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2" name="Rectangle 2"/>
          <p:cNvSpPr>
            <a:spLocks noGrp="1" noChangeArrowheads="1"/>
          </p:cNvSpPr>
          <p:nvPr>
            <p:ph/>
          </p:nvPr>
        </p:nvSpPr>
        <p:spPr>
          <a:xfrm>
            <a:off x="152400" y="457200"/>
            <a:ext cx="8686800" cy="5562600"/>
          </a:xfrm>
        </p:spPr>
        <p:txBody>
          <a:bodyPr/>
          <a:lstStyle/>
          <a:p>
            <a:pPr marL="0" indent="506413" algn="just" eaLnBrk="1" hangingPunct="1">
              <a:spcBef>
                <a:spcPct val="0"/>
              </a:spcBef>
              <a:buFontTx/>
              <a:buNone/>
            </a:pPr>
            <a:r>
              <a:rPr lang="en-US" altLang="vi-VN" sz="3600" b="1" i="1" dirty="0">
                <a:latin typeface="VNI-Times" pitchFamily="2" charset="0"/>
                <a:cs typeface="Times New Roman" panose="02020603050405020304" pitchFamily="18" charset="0"/>
              </a:rPr>
              <a:t>* </a:t>
            </a:r>
            <a:r>
              <a:rPr lang="en-US" altLang="vi-VN" sz="3600" b="1" i="1" dirty="0" err="1">
                <a:latin typeface="VNI-Times" pitchFamily="2" charset="0"/>
                <a:cs typeface="Times New Roman" panose="02020603050405020304" pitchFamily="18" charset="0"/>
              </a:rPr>
              <a:t>Moät</a:t>
            </a:r>
            <a:r>
              <a:rPr lang="en-US" altLang="vi-VN" sz="3600" b="1" i="1" dirty="0">
                <a:latin typeface="VNI-Times" pitchFamily="2" charset="0"/>
                <a:cs typeface="Times New Roman" panose="02020603050405020304" pitchFamily="18" charset="0"/>
              </a:rPr>
              <a:t> </a:t>
            </a:r>
            <a:r>
              <a:rPr lang="en-US" altLang="vi-VN" sz="3600" b="1" i="1" dirty="0" err="1">
                <a:latin typeface="VNI-Times" pitchFamily="2" charset="0"/>
                <a:cs typeface="Times New Roman" panose="02020603050405020304" pitchFamily="18" charset="0"/>
              </a:rPr>
              <a:t>soá</a:t>
            </a:r>
            <a:r>
              <a:rPr lang="en-US" altLang="vi-VN" sz="3600" b="1" i="1" dirty="0">
                <a:latin typeface="VNI-Times" pitchFamily="2" charset="0"/>
                <a:cs typeface="Times New Roman" panose="02020603050405020304" pitchFamily="18" charset="0"/>
              </a:rPr>
              <a:t> </a:t>
            </a:r>
            <a:r>
              <a:rPr lang="en-US" altLang="vi-VN" sz="3600" b="1" i="1" dirty="0" err="1">
                <a:latin typeface="VNI-Times" pitchFamily="2" charset="0"/>
                <a:cs typeface="Times New Roman" panose="02020603050405020304" pitchFamily="18" charset="0"/>
              </a:rPr>
              <a:t>loaïi</a:t>
            </a:r>
            <a:r>
              <a:rPr lang="en-US" altLang="vi-VN" sz="3600" b="1" i="1" dirty="0">
                <a:latin typeface="VNI-Times" pitchFamily="2" charset="0"/>
                <a:cs typeface="Times New Roman" panose="02020603050405020304" pitchFamily="18" charset="0"/>
              </a:rPr>
              <a:t> </a:t>
            </a:r>
            <a:r>
              <a:rPr lang="en-US" altLang="vi-VN" sz="3600" b="1" i="1" dirty="0" err="1">
                <a:latin typeface="VNI-Times" pitchFamily="2" charset="0"/>
                <a:cs typeface="Times New Roman" panose="02020603050405020304" pitchFamily="18" charset="0"/>
              </a:rPr>
              <a:t>maâu</a:t>
            </a:r>
            <a:r>
              <a:rPr lang="en-US" altLang="vi-VN" sz="3600" b="1" i="1" dirty="0">
                <a:latin typeface="VNI-Times" pitchFamily="2" charset="0"/>
                <a:cs typeface="Times New Roman" panose="02020603050405020304" pitchFamily="18" charset="0"/>
              </a:rPr>
              <a:t> </a:t>
            </a:r>
            <a:r>
              <a:rPr lang="en-US" altLang="vi-VN" sz="3600" b="1" i="1" dirty="0" err="1">
                <a:latin typeface="VNI-Times" pitchFamily="2" charset="0"/>
                <a:cs typeface="Times New Roman" panose="02020603050405020304" pitchFamily="18" charset="0"/>
              </a:rPr>
              <a:t>thuaãn</a:t>
            </a:r>
            <a:r>
              <a:rPr lang="en-US" altLang="vi-VN" sz="3600" b="1" i="1" dirty="0">
                <a:latin typeface="VNI-Times" pitchFamily="2" charset="0"/>
                <a:cs typeface="Times New Roman" panose="02020603050405020304" pitchFamily="18" charset="0"/>
              </a:rPr>
              <a:t> :</a:t>
            </a:r>
            <a:r>
              <a:rPr lang="en-US" altLang="vi-VN" sz="3600" b="1" i="1" dirty="0">
                <a:solidFill>
                  <a:srgbClr val="FFFF00"/>
                </a:solidFill>
                <a:latin typeface="VNI-Times" pitchFamily="2" charset="0"/>
                <a:cs typeface="Times New Roman" panose="02020603050405020304" pitchFamily="18" charset="0"/>
              </a:rPr>
              <a:t> </a:t>
            </a:r>
            <a:endParaRPr lang="en-US" altLang="vi-VN" sz="3600" b="1" dirty="0">
              <a:solidFill>
                <a:srgbClr val="FFFF00"/>
              </a:solidFill>
              <a:latin typeface="VNI-Times" pitchFamily="2" charset="0"/>
              <a:cs typeface="Times New Roman" panose="02020603050405020304" pitchFamily="18" charset="0"/>
            </a:endParaRPr>
          </a:p>
          <a:p>
            <a:pPr marL="0" indent="506413" algn="just" eaLnBrk="1" hangingPunct="1">
              <a:spcBef>
                <a:spcPct val="0"/>
              </a:spcBef>
              <a:buFontTx/>
              <a:buNone/>
            </a:pP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Maâu</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thuaãn</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beân</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trong</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maâu</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thuaãn</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beân</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ngoaøi</a:t>
            </a:r>
            <a:r>
              <a:rPr lang="en-US" altLang="vi-VN" sz="3600" b="1" dirty="0">
                <a:latin typeface="VNI-Times" pitchFamily="2" charset="0"/>
                <a:cs typeface="Times New Roman" panose="02020603050405020304" pitchFamily="18" charset="0"/>
              </a:rPr>
              <a:t>  </a:t>
            </a:r>
          </a:p>
          <a:p>
            <a:pPr marL="0" indent="506413" algn="just" eaLnBrk="1" hangingPunct="1">
              <a:spcBef>
                <a:spcPct val="0"/>
              </a:spcBef>
              <a:buFontTx/>
              <a:buNone/>
            </a:pP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Maâu</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thuaãn</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cô</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baûn</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vaø</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maâu</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thuaãn</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khoâng</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cô</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baûn</a:t>
            </a:r>
            <a:r>
              <a:rPr lang="en-US" altLang="vi-VN" sz="3600" b="1" dirty="0">
                <a:latin typeface="VNI-Times" pitchFamily="2" charset="0"/>
                <a:cs typeface="Times New Roman" panose="02020603050405020304" pitchFamily="18" charset="0"/>
              </a:rPr>
              <a:t>  </a:t>
            </a:r>
          </a:p>
          <a:p>
            <a:pPr marL="0" indent="506413" algn="just" eaLnBrk="1" hangingPunct="1">
              <a:spcBef>
                <a:spcPct val="0"/>
              </a:spcBef>
              <a:buFontTx/>
              <a:buNone/>
            </a:pP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Maâu</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thuaãn</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chuû</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yeáu</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vaø</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maâu</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thuaãn</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thöù</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yeáu</a:t>
            </a:r>
            <a:r>
              <a:rPr lang="en-US" altLang="vi-VN" sz="3600" b="1" dirty="0">
                <a:latin typeface="VNI-Times" pitchFamily="2" charset="0"/>
                <a:cs typeface="Times New Roman" panose="02020603050405020304" pitchFamily="18" charset="0"/>
              </a:rPr>
              <a:t> </a:t>
            </a:r>
          </a:p>
          <a:p>
            <a:pPr marL="0" indent="506413" algn="just" eaLnBrk="1" hangingPunct="1">
              <a:spcBef>
                <a:spcPct val="0"/>
              </a:spcBef>
              <a:buFontTx/>
              <a:buNone/>
            </a:pP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Maâu</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thuaãn</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ñoái</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khaùng</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vaø</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maâu</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thuaãn</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khoâng</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ñoái</a:t>
            </a:r>
            <a:r>
              <a:rPr lang="en-US" altLang="vi-VN" sz="3600" b="1" dirty="0">
                <a:latin typeface="VNI-Times" pitchFamily="2" charset="0"/>
                <a:cs typeface="Times New Roman" panose="02020603050405020304" pitchFamily="18" charset="0"/>
              </a:rPr>
              <a:t> </a:t>
            </a:r>
            <a:r>
              <a:rPr lang="en-US" altLang="vi-VN" sz="3600" b="1" dirty="0" err="1">
                <a:latin typeface="VNI-Times" pitchFamily="2" charset="0"/>
                <a:cs typeface="Times New Roman" panose="02020603050405020304" pitchFamily="18" charset="0"/>
              </a:rPr>
              <a:t>khaùng</a:t>
            </a:r>
            <a:r>
              <a:rPr lang="en-US" altLang="vi-VN" sz="3600" b="1" dirty="0">
                <a:latin typeface="VNI-Times" pitchFamily="2" charset="0"/>
                <a:cs typeface="Times New Roman" panose="02020603050405020304" pitchFamily="18" charset="0"/>
              </a:rPr>
              <a:t> </a:t>
            </a:r>
            <a:r>
              <a:rPr lang="en-US" altLang="vi-VN" sz="3600" b="1" dirty="0"/>
              <a:t> </a:t>
            </a:r>
          </a:p>
        </p:txBody>
      </p:sp>
    </p:spTree>
    <p:extLst>
      <p:ext uri="{BB962C8B-B14F-4D97-AF65-F5344CB8AC3E}">
        <p14:creationId xmlns:p14="http://schemas.microsoft.com/office/powerpoint/2010/main" val="14923748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7282">
                                            <p:txEl>
                                              <p:pRg st="0" end="0"/>
                                            </p:txEl>
                                          </p:spTgt>
                                        </p:tgtEl>
                                        <p:attrNameLst>
                                          <p:attrName>style.visibility</p:attrName>
                                        </p:attrNameLst>
                                      </p:cBhvr>
                                      <p:to>
                                        <p:strVal val="visible"/>
                                      </p:to>
                                    </p:set>
                                    <p:animEffect transition="in" filter="barn(inVertical)">
                                      <p:cBhvr>
                                        <p:cTn id="7" dur="500"/>
                                        <p:tgtEl>
                                          <p:spTgt spid="9728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7282">
                                            <p:txEl>
                                              <p:pRg st="1" end="1"/>
                                            </p:txEl>
                                          </p:spTgt>
                                        </p:tgtEl>
                                        <p:attrNameLst>
                                          <p:attrName>style.visibility</p:attrName>
                                        </p:attrNameLst>
                                      </p:cBhvr>
                                      <p:to>
                                        <p:strVal val="visible"/>
                                      </p:to>
                                    </p:set>
                                    <p:animEffect transition="in" filter="barn(inVertical)">
                                      <p:cBhvr>
                                        <p:cTn id="12" dur="500"/>
                                        <p:tgtEl>
                                          <p:spTgt spid="9728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7282">
                                            <p:txEl>
                                              <p:pRg st="2" end="2"/>
                                            </p:txEl>
                                          </p:spTgt>
                                        </p:tgtEl>
                                        <p:attrNameLst>
                                          <p:attrName>style.visibility</p:attrName>
                                        </p:attrNameLst>
                                      </p:cBhvr>
                                      <p:to>
                                        <p:strVal val="visible"/>
                                      </p:to>
                                    </p:set>
                                    <p:animEffect transition="in" filter="barn(inVertical)">
                                      <p:cBhvr>
                                        <p:cTn id="17" dur="500"/>
                                        <p:tgtEl>
                                          <p:spTgt spid="9728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7282">
                                            <p:txEl>
                                              <p:pRg st="3" end="3"/>
                                            </p:txEl>
                                          </p:spTgt>
                                        </p:tgtEl>
                                        <p:attrNameLst>
                                          <p:attrName>style.visibility</p:attrName>
                                        </p:attrNameLst>
                                      </p:cBhvr>
                                      <p:to>
                                        <p:strVal val="visible"/>
                                      </p:to>
                                    </p:set>
                                    <p:animEffect transition="in" filter="barn(inVertical)">
                                      <p:cBhvr>
                                        <p:cTn id="22" dur="500"/>
                                        <p:tgtEl>
                                          <p:spTgt spid="9728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7282">
                                            <p:txEl>
                                              <p:pRg st="4" end="4"/>
                                            </p:txEl>
                                          </p:spTgt>
                                        </p:tgtEl>
                                        <p:attrNameLst>
                                          <p:attrName>style.visibility</p:attrName>
                                        </p:attrNameLst>
                                      </p:cBhvr>
                                      <p:to>
                                        <p:strVal val="visible"/>
                                      </p:to>
                                    </p:set>
                                    <p:animEffect transition="in" filter="barn(inVertical)">
                                      <p:cBhvr>
                                        <p:cTn id="27" dur="500"/>
                                        <p:tgtEl>
                                          <p:spTgt spid="9728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2" grpId="0" build="p" bldLvl="3"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2"/>
          <p:cNvSpPr>
            <a:spLocks noGrp="1" noChangeArrowheads="1"/>
          </p:cNvSpPr>
          <p:nvPr>
            <p:ph/>
          </p:nvPr>
        </p:nvSpPr>
        <p:spPr>
          <a:xfrm>
            <a:off x="381000" y="685800"/>
            <a:ext cx="8458200" cy="5867400"/>
          </a:xfrm>
        </p:spPr>
        <p:txBody>
          <a:bodyPr/>
          <a:lstStyle/>
          <a:p>
            <a:pPr marL="0" indent="506413" algn="just" eaLnBrk="1" hangingPunct="1">
              <a:buFontTx/>
              <a:buNone/>
            </a:pPr>
            <a:r>
              <a:rPr lang="en-US" altLang="vi-VN" sz="3000" b="1" i="1" dirty="0">
                <a:latin typeface="VNI-Times" pitchFamily="2" charset="0"/>
                <a:cs typeface="Times New Roman" panose="02020603050405020304" pitchFamily="18" charset="0"/>
              </a:rPr>
              <a:t>YÙ </a:t>
            </a:r>
            <a:r>
              <a:rPr lang="en-US" altLang="vi-VN" sz="3000" b="1" i="1" dirty="0" err="1">
                <a:latin typeface="VNI-Times" pitchFamily="2" charset="0"/>
                <a:cs typeface="Times New Roman" panose="02020603050405020304" pitchFamily="18" charset="0"/>
              </a:rPr>
              <a:t>nghóa</a:t>
            </a:r>
            <a:r>
              <a:rPr lang="en-US" altLang="vi-VN" sz="3000" b="1" i="1" dirty="0">
                <a:latin typeface="VNI-Times" pitchFamily="2" charset="0"/>
                <a:cs typeface="Times New Roman" panose="02020603050405020304" pitchFamily="18" charset="0"/>
              </a:rPr>
              <a:t> </a:t>
            </a:r>
            <a:r>
              <a:rPr lang="en-US" altLang="vi-VN" sz="3000" b="1" i="1" dirty="0" err="1">
                <a:latin typeface="VNI-Times" pitchFamily="2" charset="0"/>
                <a:cs typeface="Times New Roman" panose="02020603050405020304" pitchFamily="18" charset="0"/>
              </a:rPr>
              <a:t>phöông</a:t>
            </a:r>
            <a:r>
              <a:rPr lang="en-US" altLang="vi-VN" sz="3000" b="1" i="1" dirty="0">
                <a:latin typeface="VNI-Times" pitchFamily="2" charset="0"/>
                <a:cs typeface="Times New Roman" panose="02020603050405020304" pitchFamily="18" charset="0"/>
              </a:rPr>
              <a:t> </a:t>
            </a:r>
            <a:r>
              <a:rPr lang="en-US" altLang="vi-VN" sz="3000" b="1" i="1" dirty="0" err="1">
                <a:latin typeface="VNI-Times" pitchFamily="2" charset="0"/>
                <a:cs typeface="Times New Roman" panose="02020603050405020304" pitchFamily="18" charset="0"/>
              </a:rPr>
              <a:t>phaùp</a:t>
            </a:r>
            <a:r>
              <a:rPr lang="en-US" altLang="vi-VN" sz="3000" b="1" i="1" dirty="0">
                <a:latin typeface="VNI-Times" pitchFamily="2" charset="0"/>
                <a:cs typeface="Times New Roman" panose="02020603050405020304" pitchFamily="18" charset="0"/>
              </a:rPr>
              <a:t> </a:t>
            </a:r>
            <a:r>
              <a:rPr lang="en-US" altLang="vi-VN" sz="3000" b="1" i="1" dirty="0" err="1">
                <a:latin typeface="VNI-Times" pitchFamily="2" charset="0"/>
                <a:cs typeface="Times New Roman" panose="02020603050405020304" pitchFamily="18" charset="0"/>
              </a:rPr>
              <a:t>luaän</a:t>
            </a:r>
            <a:r>
              <a:rPr lang="en-US" altLang="vi-VN" sz="3000" b="1" dirty="0">
                <a:latin typeface="VNI-Times" pitchFamily="2" charset="0"/>
                <a:cs typeface="Times New Roman" panose="02020603050405020304" pitchFamily="18" charset="0"/>
              </a:rPr>
              <a:t>  :</a:t>
            </a:r>
          </a:p>
          <a:p>
            <a:pPr marL="0" indent="506413" algn="just" eaLnBrk="1" hangingPunct="1">
              <a:buFontTx/>
              <a:buNone/>
            </a:pPr>
            <a:r>
              <a:rPr lang="en-US" altLang="vi-VN" sz="3000" b="1" dirty="0">
                <a:latin typeface="VNI-Times" pitchFamily="2" charset="0"/>
                <a:cs typeface="Times New Roman" panose="02020603050405020304" pitchFamily="18" charset="0"/>
              </a:rPr>
              <a:t>  </a:t>
            </a:r>
          </a:p>
          <a:p>
            <a:pPr marL="0" indent="506413" algn="just" eaLnBrk="1" hangingPunct="1">
              <a:buFontTx/>
              <a:buNone/>
            </a:pPr>
            <a:r>
              <a:rPr lang="en-US" altLang="vi-VN" sz="3000" b="1" dirty="0">
                <a:latin typeface="VNI-Times" pitchFamily="2" charset="0"/>
                <a:cs typeface="Times New Roman" panose="02020603050405020304" pitchFamily="18" charset="0"/>
              </a:rPr>
              <a:t> - </a:t>
            </a:r>
            <a:r>
              <a:rPr lang="en-US" altLang="vi-VN" sz="3000" b="1" dirty="0" err="1">
                <a:latin typeface="VNI-Times" pitchFamily="2" charset="0"/>
                <a:cs typeface="Times New Roman" panose="02020603050405020304" pitchFamily="18" charset="0"/>
              </a:rPr>
              <a:t>Nghieân</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cöùu</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söï</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vaät</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phaûi</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nghieân</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cöùu</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nhöõng</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maâu</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thuaãn</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cuûa</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noù</a:t>
            </a:r>
            <a:r>
              <a:rPr lang="en-US" altLang="vi-VN" sz="3000" b="1" dirty="0">
                <a:latin typeface="VNI-Times" pitchFamily="2" charset="0"/>
                <a:cs typeface="Times New Roman" panose="02020603050405020304" pitchFamily="18" charset="0"/>
              </a:rPr>
              <a:t>.</a:t>
            </a:r>
          </a:p>
          <a:p>
            <a:pPr marL="0" indent="506413" algn="just" eaLnBrk="1" hangingPunct="1">
              <a:buFontTx/>
              <a:buNone/>
            </a:pPr>
            <a:r>
              <a:rPr lang="en-US" altLang="vi-VN" sz="3000" b="1" dirty="0">
                <a:latin typeface="VNI-Times" pitchFamily="2" charset="0"/>
                <a:cs typeface="Times New Roman" panose="02020603050405020304" pitchFamily="18" charset="0"/>
              </a:rPr>
              <a:t>   - </a:t>
            </a:r>
            <a:r>
              <a:rPr lang="en-US" altLang="vi-VN" sz="3000" b="1" dirty="0" err="1">
                <a:latin typeface="VNI-Times" pitchFamily="2" charset="0"/>
                <a:cs typeface="Times New Roman" panose="02020603050405020304" pitchFamily="18" charset="0"/>
              </a:rPr>
              <a:t>Nghieân</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cöùu</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giaûi</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quyeát</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maâu</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thuaãn</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phaûi</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coù</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quan</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ñieåm</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cuï</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theå</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ñeå</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coù</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nhöõng</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phöông</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thöùc</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nhöõng</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bieän</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phaùp</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nhöõng</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phöông</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tieän</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nhöõng</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lyù</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luaän</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ñeå</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giaûi</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quyeát</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maâu</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thuaõn</a:t>
            </a:r>
            <a:r>
              <a:rPr lang="en-US" altLang="vi-VN" sz="3000" b="1" dirty="0">
                <a:latin typeface="VNI-Times" pitchFamily="2" charset="0"/>
                <a:cs typeface="Times New Roman" panose="02020603050405020304" pitchFamily="18" charset="0"/>
              </a:rPr>
              <a:t>.</a:t>
            </a:r>
          </a:p>
          <a:p>
            <a:pPr marL="0" indent="506413" algn="just" eaLnBrk="1" hangingPunct="1">
              <a:buFontTx/>
              <a:buNone/>
            </a:pPr>
            <a:r>
              <a:rPr lang="en-US" altLang="vi-VN" sz="3000" b="1" dirty="0">
                <a:latin typeface="VNI-Times" pitchFamily="2" charset="0"/>
                <a:cs typeface="Times New Roman" panose="02020603050405020304" pitchFamily="18" charset="0"/>
              </a:rPr>
              <a:t>   - </a:t>
            </a:r>
            <a:r>
              <a:rPr lang="en-US" altLang="vi-VN" sz="3000" b="1" dirty="0" err="1">
                <a:latin typeface="VNI-Times" pitchFamily="2" charset="0"/>
                <a:cs typeface="Times New Roman" panose="02020603050405020304" pitchFamily="18" charset="0"/>
              </a:rPr>
              <a:t>Giaûi</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quyeát</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maâu</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thuaãn</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phaûi</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theo</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phöông</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thöùc</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ñaáu</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tranh</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caùc</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maët</a:t>
            </a:r>
            <a:r>
              <a:rPr lang="en-US" altLang="vi-VN" sz="3000" b="1" dirty="0">
                <a:latin typeface="VNI-Times" pitchFamily="2" charset="0"/>
                <a:cs typeface="Times New Roman" panose="02020603050405020304" pitchFamily="18" charset="0"/>
              </a:rPr>
              <a:t> </a:t>
            </a:r>
            <a:r>
              <a:rPr lang="en-US" altLang="vi-VN" sz="3000" b="1" dirty="0" err="1" smtClean="0">
                <a:latin typeface="VNI-Times" pitchFamily="2" charset="0"/>
                <a:cs typeface="Times New Roman" panose="02020603050405020304" pitchFamily="18" charset="0"/>
              </a:rPr>
              <a:t>đốâi</a:t>
            </a:r>
            <a:r>
              <a:rPr lang="en-US" altLang="vi-VN" sz="3000" b="1" dirty="0" smtClean="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laäp</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chöù</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khoâng</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theo</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höùông</a:t>
            </a:r>
            <a:r>
              <a:rPr lang="en-US" altLang="vi-VN" sz="3000" b="1" dirty="0">
                <a:latin typeface="VNI-Times" pitchFamily="2" charset="0"/>
                <a:cs typeface="Times New Roman" panose="02020603050405020304" pitchFamily="18" charset="0"/>
              </a:rPr>
              <a:t> dung </a:t>
            </a:r>
            <a:r>
              <a:rPr lang="en-US" altLang="vi-VN" sz="3000" b="1" dirty="0" err="1">
                <a:latin typeface="VNI-Times" pitchFamily="2" charset="0"/>
                <a:cs typeface="Times New Roman" panose="02020603050405020304" pitchFamily="18" charset="0"/>
              </a:rPr>
              <a:t>hoaø</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caùc</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maët</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ñoâí</a:t>
            </a:r>
            <a:r>
              <a:rPr lang="en-US" altLang="vi-VN" sz="3000" b="1" dirty="0">
                <a:latin typeface="VNI-Times" pitchFamily="2" charset="0"/>
                <a:cs typeface="Times New Roman" panose="02020603050405020304" pitchFamily="18" charset="0"/>
              </a:rPr>
              <a:t> </a:t>
            </a:r>
            <a:r>
              <a:rPr lang="en-US" altLang="vi-VN" sz="3000" b="1" dirty="0" err="1">
                <a:latin typeface="VNI-Times" pitchFamily="2" charset="0"/>
                <a:cs typeface="Times New Roman" panose="02020603050405020304" pitchFamily="18" charset="0"/>
              </a:rPr>
              <a:t>laäp</a:t>
            </a:r>
            <a:r>
              <a:rPr lang="en-US" altLang="vi-VN" sz="3000" b="1" dirty="0">
                <a:latin typeface="VNI-Times" pitchFamily="2" charset="0"/>
                <a:cs typeface="Times New Roman" panose="02020603050405020304" pitchFamily="18" charset="0"/>
              </a:rPr>
              <a:t>.</a:t>
            </a:r>
          </a:p>
        </p:txBody>
      </p:sp>
    </p:spTree>
    <p:extLst>
      <p:ext uri="{BB962C8B-B14F-4D97-AF65-F5344CB8AC3E}">
        <p14:creationId xmlns:p14="http://schemas.microsoft.com/office/powerpoint/2010/main" val="237115331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98306">
                                            <p:txEl>
                                              <p:pRg st="0" end="0"/>
                                            </p:txEl>
                                          </p:spTgt>
                                        </p:tgtEl>
                                        <p:attrNameLst>
                                          <p:attrName>style.visibility</p:attrName>
                                        </p:attrNameLst>
                                      </p:cBhvr>
                                      <p:to>
                                        <p:strVal val="visible"/>
                                      </p:to>
                                    </p:set>
                                    <p:animEffect transition="in" filter="blinds(vertical)">
                                      <p:cBhvr>
                                        <p:cTn id="7" dur="500"/>
                                        <p:tgtEl>
                                          <p:spTgt spid="9830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98306">
                                            <p:txEl>
                                              <p:pRg st="1" end="1"/>
                                            </p:txEl>
                                          </p:spTgt>
                                        </p:tgtEl>
                                        <p:attrNameLst>
                                          <p:attrName>style.visibility</p:attrName>
                                        </p:attrNameLst>
                                      </p:cBhvr>
                                      <p:to>
                                        <p:strVal val="visible"/>
                                      </p:to>
                                    </p:set>
                                    <p:animEffect transition="in" filter="blinds(vertical)">
                                      <p:cBhvr>
                                        <p:cTn id="12" dur="500"/>
                                        <p:tgtEl>
                                          <p:spTgt spid="983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98306">
                                            <p:txEl>
                                              <p:pRg st="2" end="2"/>
                                            </p:txEl>
                                          </p:spTgt>
                                        </p:tgtEl>
                                        <p:attrNameLst>
                                          <p:attrName>style.visibility</p:attrName>
                                        </p:attrNameLst>
                                      </p:cBhvr>
                                      <p:to>
                                        <p:strVal val="visible"/>
                                      </p:to>
                                    </p:set>
                                    <p:animEffect transition="in" filter="blinds(vertical)">
                                      <p:cBhvr>
                                        <p:cTn id="17" dur="500"/>
                                        <p:tgtEl>
                                          <p:spTgt spid="9830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98306">
                                            <p:txEl>
                                              <p:pRg st="3" end="3"/>
                                            </p:txEl>
                                          </p:spTgt>
                                        </p:tgtEl>
                                        <p:attrNameLst>
                                          <p:attrName>style.visibility</p:attrName>
                                        </p:attrNameLst>
                                      </p:cBhvr>
                                      <p:to>
                                        <p:strVal val="visible"/>
                                      </p:to>
                                    </p:set>
                                    <p:animEffect transition="in" filter="blinds(vertical)">
                                      <p:cBhvr>
                                        <p:cTn id="22" dur="500"/>
                                        <p:tgtEl>
                                          <p:spTgt spid="9830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98306">
                                            <p:txEl>
                                              <p:pRg st="4" end="4"/>
                                            </p:txEl>
                                          </p:spTgt>
                                        </p:tgtEl>
                                        <p:attrNameLst>
                                          <p:attrName>style.visibility</p:attrName>
                                        </p:attrNameLst>
                                      </p:cBhvr>
                                      <p:to>
                                        <p:strVal val="visible"/>
                                      </p:to>
                                    </p:set>
                                    <p:animEffect transition="in" filter="blinds(vertical)">
                                      <p:cBhvr>
                                        <p:cTn id="27" dur="500"/>
                                        <p:tgtEl>
                                          <p:spTgt spid="983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build="p" bldLvl="3"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1524000"/>
            <a:ext cx="8839200" cy="5029200"/>
          </a:xfrm>
          <a:ln w="38100">
            <a:solidFill>
              <a:srgbClr val="00B050"/>
            </a:solidFill>
            <a:prstDash val="sysDash"/>
            <a:miter lim="800000"/>
            <a:headEnd/>
            <a:tailEnd/>
          </a:ln>
        </p:spPr>
        <p:txBody>
          <a:bodyPr>
            <a:normAutofit lnSpcReduction="10000"/>
          </a:bodyPr>
          <a:lstStyle/>
          <a:p>
            <a:pPr algn="just" eaLnBrk="1" hangingPunct="1">
              <a:buFont typeface="Wingdings" panose="05000000000000000000" pitchFamily="2" charset="2"/>
              <a:buNone/>
            </a:pPr>
            <a:r>
              <a:rPr lang="en-US" altLang="vi-VN" sz="3200" dirty="0" err="1">
                <a:cs typeface="Arial" panose="020B0604020202020204" pitchFamily="34" charset="0"/>
              </a:rPr>
              <a:t>Cuộc</a:t>
            </a:r>
            <a:r>
              <a:rPr lang="en-US" altLang="vi-VN" sz="3200" dirty="0">
                <a:cs typeface="Arial" panose="020B0604020202020204" pitchFamily="34" charset="0"/>
              </a:rPr>
              <a:t> </a:t>
            </a:r>
            <a:r>
              <a:rPr lang="en-US" altLang="vi-VN" sz="3200" dirty="0" err="1">
                <a:cs typeface="Arial" panose="020B0604020202020204" pitchFamily="34" charset="0"/>
              </a:rPr>
              <a:t>sống</a:t>
            </a:r>
            <a:r>
              <a:rPr lang="en-US" altLang="vi-VN" sz="3200" dirty="0">
                <a:cs typeface="Arial" panose="020B0604020202020204" pitchFamily="34" charset="0"/>
              </a:rPr>
              <a:t> </a:t>
            </a:r>
            <a:r>
              <a:rPr lang="en-US" altLang="vi-VN" sz="3200" dirty="0" err="1">
                <a:cs typeface="Arial" panose="020B0604020202020204" pitchFamily="34" charset="0"/>
              </a:rPr>
              <a:t>luôn</a:t>
            </a:r>
            <a:r>
              <a:rPr lang="en-US" altLang="vi-VN" sz="3200" dirty="0">
                <a:cs typeface="Arial" panose="020B0604020202020204" pitchFamily="34" charset="0"/>
              </a:rPr>
              <a:t> </a:t>
            </a:r>
            <a:r>
              <a:rPr lang="en-US" altLang="vi-VN" sz="3200" dirty="0" err="1">
                <a:cs typeface="Arial" panose="020B0604020202020204" pitchFamily="34" charset="0"/>
              </a:rPr>
              <a:t>chứa</a:t>
            </a:r>
            <a:r>
              <a:rPr lang="en-US" altLang="vi-VN" sz="3200" dirty="0">
                <a:cs typeface="Arial" panose="020B0604020202020204" pitchFamily="34" charset="0"/>
              </a:rPr>
              <a:t> </a:t>
            </a:r>
            <a:r>
              <a:rPr lang="en-US" altLang="vi-VN" sz="3200" dirty="0" err="1">
                <a:cs typeface="Arial" panose="020B0604020202020204" pitchFamily="34" charset="0"/>
              </a:rPr>
              <a:t>đầy</a:t>
            </a:r>
            <a:r>
              <a:rPr lang="en-US" altLang="vi-VN" sz="3200" dirty="0">
                <a:cs typeface="Arial" panose="020B0604020202020204" pitchFamily="34" charset="0"/>
              </a:rPr>
              <a:t> </a:t>
            </a:r>
            <a:r>
              <a:rPr lang="en-US" altLang="vi-VN" sz="3200" dirty="0" err="1">
                <a:cs typeface="Arial" panose="020B0604020202020204" pitchFamily="34" charset="0"/>
              </a:rPr>
              <a:t>mâu</a:t>
            </a:r>
            <a:r>
              <a:rPr lang="en-US" altLang="vi-VN" sz="3200" dirty="0">
                <a:cs typeface="Arial" panose="020B0604020202020204" pitchFamily="34" charset="0"/>
              </a:rPr>
              <a:t> </a:t>
            </a:r>
            <a:r>
              <a:rPr lang="en-US" altLang="vi-VN" sz="3200" dirty="0" err="1">
                <a:cs typeface="Arial" panose="020B0604020202020204" pitchFamily="34" charset="0"/>
              </a:rPr>
              <a:t>thuẫn</a:t>
            </a:r>
            <a:r>
              <a:rPr lang="en-US" altLang="vi-VN" sz="3200" dirty="0">
                <a:cs typeface="Arial" panose="020B0604020202020204" pitchFamily="34" charset="0"/>
              </a:rPr>
              <a:t>; </a:t>
            </a:r>
            <a:r>
              <a:rPr lang="en-US" altLang="vi-VN" sz="3200" dirty="0" err="1">
                <a:cs typeface="Arial" panose="020B0604020202020204" pitchFamily="34" charset="0"/>
              </a:rPr>
              <a:t>việc</a:t>
            </a:r>
            <a:r>
              <a:rPr lang="en-US" altLang="vi-VN" sz="3200" dirty="0">
                <a:cs typeface="Arial" panose="020B0604020202020204" pitchFamily="34" charset="0"/>
              </a:rPr>
              <a:t> </a:t>
            </a:r>
            <a:r>
              <a:rPr lang="en-US" altLang="vi-VN" sz="3200" dirty="0" err="1">
                <a:cs typeface="Arial" panose="020B0604020202020204" pitchFamily="34" charset="0"/>
              </a:rPr>
              <a:t>giải</a:t>
            </a:r>
            <a:r>
              <a:rPr lang="en-US" altLang="vi-VN" sz="3200" dirty="0">
                <a:cs typeface="Arial" panose="020B0604020202020204" pitchFamily="34" charset="0"/>
              </a:rPr>
              <a:t> </a:t>
            </a:r>
            <a:r>
              <a:rPr lang="en-US" altLang="vi-VN" sz="3200" dirty="0" err="1">
                <a:cs typeface="Arial" panose="020B0604020202020204" pitchFamily="34" charset="0"/>
              </a:rPr>
              <a:t>quyết</a:t>
            </a:r>
            <a:r>
              <a:rPr lang="en-US" altLang="vi-VN" sz="3200" dirty="0">
                <a:cs typeface="Arial" panose="020B0604020202020204" pitchFamily="34" charset="0"/>
              </a:rPr>
              <a:t> </a:t>
            </a:r>
            <a:r>
              <a:rPr lang="en-US" altLang="vi-VN" sz="3200" dirty="0" err="1">
                <a:cs typeface="Arial" panose="020B0604020202020204" pitchFamily="34" charset="0"/>
              </a:rPr>
              <a:t>mâu</a:t>
            </a:r>
            <a:r>
              <a:rPr lang="en-US" altLang="vi-VN" sz="3200" dirty="0">
                <a:cs typeface="Arial" panose="020B0604020202020204" pitchFamily="34" charset="0"/>
              </a:rPr>
              <a:t> </a:t>
            </a:r>
            <a:r>
              <a:rPr lang="en-US" altLang="vi-VN" sz="3200" dirty="0" err="1">
                <a:cs typeface="Arial" panose="020B0604020202020204" pitchFamily="34" charset="0"/>
              </a:rPr>
              <a:t>thuẫn</a:t>
            </a:r>
            <a:r>
              <a:rPr lang="en-US" altLang="vi-VN" sz="3200" dirty="0">
                <a:cs typeface="Arial" panose="020B0604020202020204" pitchFamily="34" charset="0"/>
              </a:rPr>
              <a:t> </a:t>
            </a:r>
            <a:r>
              <a:rPr lang="en-US" altLang="vi-VN" sz="3200" dirty="0" err="1">
                <a:cs typeface="Arial" panose="020B0604020202020204" pitchFamily="34" charset="0"/>
              </a:rPr>
              <a:t>quyết</a:t>
            </a:r>
            <a:r>
              <a:rPr lang="en-US" altLang="vi-VN" sz="3200" dirty="0">
                <a:cs typeface="Arial" panose="020B0604020202020204" pitchFamily="34" charset="0"/>
              </a:rPr>
              <a:t> </a:t>
            </a:r>
            <a:r>
              <a:rPr lang="en-US" altLang="vi-VN" sz="3200" dirty="0" err="1">
                <a:cs typeface="Arial" panose="020B0604020202020204" pitchFamily="34" charset="0"/>
              </a:rPr>
              <a:t>định</a:t>
            </a:r>
            <a:r>
              <a:rPr lang="en-US" altLang="vi-VN" sz="3200" dirty="0">
                <a:cs typeface="Arial" panose="020B0604020202020204" pitchFamily="34" charset="0"/>
              </a:rPr>
              <a:t> </a:t>
            </a:r>
            <a:r>
              <a:rPr lang="en-US" altLang="vi-VN" sz="3200" dirty="0" err="1">
                <a:cs typeface="Arial" panose="020B0604020202020204" pitchFamily="34" charset="0"/>
              </a:rPr>
              <a:t>sư</a:t>
            </a:r>
            <a:r>
              <a:rPr lang="en-US" altLang="vi-VN" sz="3200" dirty="0">
                <a:cs typeface="Arial" panose="020B0604020202020204" pitchFamily="34" charset="0"/>
              </a:rPr>
              <a:t>̣ </a:t>
            </a:r>
            <a:r>
              <a:rPr lang="en-US" altLang="vi-VN" sz="3200" dirty="0" err="1">
                <a:cs typeface="Arial" panose="020B0604020202020204" pitchFamily="34" charset="0"/>
              </a:rPr>
              <a:t>phát</a:t>
            </a:r>
            <a:r>
              <a:rPr lang="en-US" altLang="vi-VN" sz="3200" dirty="0">
                <a:cs typeface="Arial" panose="020B0604020202020204" pitchFamily="34" charset="0"/>
              </a:rPr>
              <a:t> </a:t>
            </a:r>
            <a:r>
              <a:rPr lang="en-US" altLang="vi-VN" sz="3200" dirty="0" err="1">
                <a:cs typeface="Arial" panose="020B0604020202020204" pitchFamily="34" charset="0"/>
              </a:rPr>
              <a:t>triển</a:t>
            </a:r>
            <a:r>
              <a:rPr lang="en-US" altLang="vi-VN" sz="3200" dirty="0">
                <a:cs typeface="Arial" panose="020B0604020202020204" pitchFamily="34" charset="0"/>
              </a:rPr>
              <a:t>, </a:t>
            </a:r>
            <a:r>
              <a:rPr lang="en-US" altLang="vi-VN" sz="3200" dirty="0" err="1">
                <a:cs typeface="Arial" panose="020B0604020202020204" pitchFamily="34" charset="0"/>
              </a:rPr>
              <a:t>nên</a:t>
            </a:r>
            <a:r>
              <a:rPr lang="en-US" altLang="vi-VN" sz="3200" dirty="0">
                <a:cs typeface="Arial" panose="020B0604020202020204" pitchFamily="34" charset="0"/>
              </a:rPr>
              <a:t>:</a:t>
            </a:r>
          </a:p>
          <a:p>
            <a:pPr marL="1314450" lvl="2" indent="-514350" algn="just" eaLnBrk="1" hangingPunct="1">
              <a:buFont typeface="Calibri" panose="020F0502020204030204" pitchFamily="34" charset="0"/>
              <a:buAutoNum type="arabicPeriod"/>
            </a:pPr>
            <a:r>
              <a:rPr lang="en-US" altLang="vi-VN" sz="3200" dirty="0" err="1">
                <a:cs typeface="Arial" panose="020B0604020202020204" pitchFamily="34" charset="0"/>
              </a:rPr>
              <a:t>Không</a:t>
            </a:r>
            <a:r>
              <a:rPr lang="en-US" altLang="vi-VN" sz="3200" dirty="0">
                <a:cs typeface="Arial" panose="020B0604020202020204" pitchFamily="34" charset="0"/>
              </a:rPr>
              <a:t> </a:t>
            </a:r>
            <a:r>
              <a:rPr lang="en-US" altLang="vi-VN" sz="3200" dirty="0" err="1">
                <a:cs typeface="Arial" panose="020B0604020202020204" pitchFamily="34" charset="0"/>
              </a:rPr>
              <a:t>nhìn</a:t>
            </a:r>
            <a:r>
              <a:rPr lang="en-US" altLang="vi-VN" sz="3200" dirty="0">
                <a:cs typeface="Arial" panose="020B0604020202020204" pitchFamily="34" charset="0"/>
              </a:rPr>
              <a:t> </a:t>
            </a:r>
            <a:r>
              <a:rPr lang="en-US" altLang="vi-VN" sz="3200" dirty="0" err="1">
                <a:cs typeface="Arial" panose="020B0604020202020204" pitchFamily="34" charset="0"/>
              </a:rPr>
              <a:t>các</a:t>
            </a:r>
            <a:r>
              <a:rPr lang="en-US" altLang="vi-VN" sz="3200" dirty="0">
                <a:cs typeface="Arial" panose="020B0604020202020204" pitchFamily="34" charset="0"/>
              </a:rPr>
              <a:t> </a:t>
            </a:r>
            <a:r>
              <a:rPr lang="en-US" altLang="vi-VN" sz="3200" dirty="0" err="1">
                <a:cs typeface="Arial" panose="020B0604020202020204" pitchFamily="34" charset="0"/>
              </a:rPr>
              <a:t>vấn</a:t>
            </a:r>
            <a:r>
              <a:rPr lang="en-US" altLang="vi-VN" sz="3200" dirty="0">
                <a:cs typeface="Arial" panose="020B0604020202020204" pitchFamily="34" charset="0"/>
              </a:rPr>
              <a:t> </a:t>
            </a:r>
            <a:r>
              <a:rPr lang="en-US" altLang="vi-VN" sz="3200" dirty="0" err="1">
                <a:cs typeface="Arial" panose="020B0604020202020204" pitchFamily="34" charset="0"/>
              </a:rPr>
              <a:t>đê</a:t>
            </a:r>
            <a:r>
              <a:rPr lang="en-US" altLang="vi-VN" sz="3200" dirty="0">
                <a:cs typeface="Arial" panose="020B0604020202020204" pitchFamily="34" charset="0"/>
              </a:rPr>
              <a:t>̀ quá </a:t>
            </a:r>
            <a:r>
              <a:rPr lang="en-US" altLang="vi-VN" sz="3200" dirty="0" err="1">
                <a:cs typeface="Arial" panose="020B0604020202020204" pitchFamily="34" charset="0"/>
              </a:rPr>
              <a:t>đơn</a:t>
            </a:r>
            <a:r>
              <a:rPr lang="en-US" altLang="vi-VN" sz="3200" dirty="0">
                <a:cs typeface="Arial" panose="020B0604020202020204" pitchFamily="34" charset="0"/>
              </a:rPr>
              <a:t> </a:t>
            </a:r>
            <a:r>
              <a:rPr lang="en-US" altLang="vi-VN" sz="3200" dirty="0" err="1">
                <a:cs typeface="Arial" panose="020B0604020202020204" pitchFamily="34" charset="0"/>
              </a:rPr>
              <a:t>giản</a:t>
            </a:r>
            <a:r>
              <a:rPr lang="en-US" altLang="vi-VN" sz="3200" dirty="0">
                <a:cs typeface="Arial" panose="020B0604020202020204" pitchFamily="34" charset="0"/>
              </a:rPr>
              <a:t>, </a:t>
            </a:r>
            <a:r>
              <a:rPr lang="en-US" altLang="vi-VN" sz="3200" dirty="0" err="1">
                <a:cs typeface="Arial" panose="020B0604020202020204" pitchFamily="34" charset="0"/>
              </a:rPr>
              <a:t>một</a:t>
            </a:r>
            <a:r>
              <a:rPr lang="en-US" altLang="vi-VN" sz="3200" dirty="0">
                <a:cs typeface="Arial" panose="020B0604020202020204" pitchFamily="34" charset="0"/>
              </a:rPr>
              <a:t> </a:t>
            </a:r>
            <a:r>
              <a:rPr lang="en-US" altLang="vi-VN" sz="3200" dirty="0" err="1">
                <a:cs typeface="Arial" panose="020B0604020202020204" pitchFamily="34" charset="0"/>
              </a:rPr>
              <a:t>chiều</a:t>
            </a:r>
            <a:r>
              <a:rPr lang="en-US" altLang="vi-VN" sz="3200" dirty="0">
                <a:cs typeface="Arial" panose="020B0604020202020204" pitchFamily="34" charset="0"/>
              </a:rPr>
              <a:t>. (</a:t>
            </a:r>
            <a:r>
              <a:rPr lang="en-US" altLang="vi-VN" sz="3200" dirty="0" err="1">
                <a:cs typeface="Arial" panose="020B0604020202020204" pitchFamily="34" charset="0"/>
              </a:rPr>
              <a:t>mọi</a:t>
            </a:r>
            <a:r>
              <a:rPr lang="en-US" altLang="vi-VN" sz="3200" dirty="0">
                <a:cs typeface="Arial" panose="020B0604020202020204" pitchFamily="34" charset="0"/>
              </a:rPr>
              <a:t> </a:t>
            </a:r>
            <a:r>
              <a:rPr lang="en-US" altLang="vi-VN" sz="3200" dirty="0" err="1">
                <a:cs typeface="Arial" panose="020B0604020202020204" pitchFamily="34" charset="0"/>
              </a:rPr>
              <a:t>vấn</a:t>
            </a:r>
            <a:r>
              <a:rPr lang="en-US" altLang="vi-VN" sz="3200" dirty="0">
                <a:cs typeface="Arial" panose="020B0604020202020204" pitchFamily="34" charset="0"/>
              </a:rPr>
              <a:t> </a:t>
            </a:r>
            <a:r>
              <a:rPr lang="en-US" altLang="vi-VN" sz="3200" dirty="0" err="1">
                <a:cs typeface="Arial" panose="020B0604020202020204" pitchFamily="34" charset="0"/>
              </a:rPr>
              <a:t>đê</a:t>
            </a:r>
            <a:r>
              <a:rPr lang="en-US" altLang="vi-VN" sz="3200" dirty="0">
                <a:cs typeface="Arial" panose="020B0604020202020204" pitchFamily="34" charset="0"/>
              </a:rPr>
              <a:t>̀ </a:t>
            </a:r>
            <a:r>
              <a:rPr lang="en-US" altLang="vi-VN" sz="3200" dirty="0" err="1">
                <a:cs typeface="Arial" panose="020B0604020202020204" pitchFamily="34" charset="0"/>
              </a:rPr>
              <a:t>đều</a:t>
            </a:r>
            <a:r>
              <a:rPr lang="en-US" altLang="vi-VN" sz="3200" dirty="0">
                <a:cs typeface="Arial" panose="020B0604020202020204" pitchFamily="34" charset="0"/>
              </a:rPr>
              <a:t> có </a:t>
            </a:r>
            <a:r>
              <a:rPr lang="en-US" altLang="vi-VN" sz="3200" dirty="0" err="1">
                <a:cs typeface="Arial" panose="020B0604020202020204" pitchFamily="34" charset="0"/>
              </a:rPr>
              <a:t>tính</a:t>
            </a:r>
            <a:r>
              <a:rPr lang="en-US" altLang="vi-VN" sz="3200" dirty="0">
                <a:cs typeface="Arial" panose="020B0604020202020204" pitchFamily="34" charset="0"/>
              </a:rPr>
              <a:t> </a:t>
            </a:r>
            <a:r>
              <a:rPr lang="en-US" altLang="vi-VN" sz="3200" dirty="0" err="1">
                <a:cs typeface="Arial" panose="020B0604020202020204" pitchFamily="34" charset="0"/>
              </a:rPr>
              <a:t>mâu</a:t>
            </a:r>
            <a:r>
              <a:rPr lang="en-US" altLang="vi-VN" sz="3200" dirty="0">
                <a:cs typeface="Arial" panose="020B0604020202020204" pitchFamily="34" charset="0"/>
              </a:rPr>
              <a:t> </a:t>
            </a:r>
            <a:r>
              <a:rPr lang="en-US" altLang="vi-VN" sz="3200" dirty="0" err="1">
                <a:cs typeface="Arial" panose="020B0604020202020204" pitchFamily="34" charset="0"/>
              </a:rPr>
              <a:t>thuẫn</a:t>
            </a:r>
            <a:r>
              <a:rPr lang="en-US" altLang="vi-VN" sz="3200" dirty="0">
                <a:cs typeface="Arial" panose="020B0604020202020204" pitchFamily="34" charset="0"/>
              </a:rPr>
              <a:t> (</a:t>
            </a:r>
            <a:r>
              <a:rPr lang="en-US" altLang="vi-VN" sz="3200" dirty="0" err="1">
                <a:cs typeface="Arial" panose="020B0604020202020204" pitchFamily="34" charset="0"/>
              </a:rPr>
              <a:t>tính</a:t>
            </a:r>
            <a:r>
              <a:rPr lang="en-US" altLang="vi-VN" sz="3200" dirty="0">
                <a:cs typeface="Arial" panose="020B0604020202020204" pitchFamily="34" charset="0"/>
              </a:rPr>
              <a:t> </a:t>
            </a:r>
            <a:r>
              <a:rPr lang="en-US" altLang="vi-VN" sz="3200" dirty="0" err="1">
                <a:cs typeface="Arial" panose="020B0604020202020204" pitchFamily="34" charset="0"/>
              </a:rPr>
              <a:t>hai</a:t>
            </a:r>
            <a:r>
              <a:rPr lang="en-US" altLang="vi-VN" sz="3200" dirty="0">
                <a:cs typeface="Arial" panose="020B0604020202020204" pitchFamily="34" charset="0"/>
              </a:rPr>
              <a:t> </a:t>
            </a:r>
            <a:r>
              <a:rPr lang="en-US" altLang="vi-VN" sz="3200" dirty="0" err="1">
                <a:cs typeface="Arial" panose="020B0604020202020204" pitchFamily="34" charset="0"/>
              </a:rPr>
              <a:t>mặt</a:t>
            </a:r>
            <a:r>
              <a:rPr lang="en-US" altLang="vi-VN" sz="3200" dirty="0">
                <a:cs typeface="Arial" panose="020B0604020202020204" pitchFamily="34" charset="0"/>
              </a:rPr>
              <a:t>)</a:t>
            </a:r>
          </a:p>
          <a:p>
            <a:pPr marL="1314450" lvl="2" indent="-514350" algn="just" eaLnBrk="1" hangingPunct="1">
              <a:buFont typeface="Calibri" panose="020F0502020204030204" pitchFamily="34" charset="0"/>
              <a:buAutoNum type="arabicPeriod"/>
            </a:pPr>
            <a:r>
              <a:rPr lang="en-US" altLang="vi-VN" sz="3200" dirty="0" err="1">
                <a:cs typeface="Arial" panose="020B0604020202020204" pitchFamily="34" charset="0"/>
              </a:rPr>
              <a:t>Không</a:t>
            </a:r>
            <a:r>
              <a:rPr lang="en-US" altLang="vi-VN" sz="3200" dirty="0">
                <a:cs typeface="Arial" panose="020B0604020202020204" pitchFamily="34" charset="0"/>
              </a:rPr>
              <a:t> né </a:t>
            </a:r>
            <a:r>
              <a:rPr lang="en-US" altLang="vi-VN" sz="3200" dirty="0" err="1">
                <a:cs typeface="Arial" panose="020B0604020202020204" pitchFamily="34" charset="0"/>
              </a:rPr>
              <a:t>tránh</a:t>
            </a:r>
            <a:r>
              <a:rPr lang="en-US" altLang="vi-VN" sz="3200" dirty="0">
                <a:cs typeface="Arial" panose="020B0604020202020204" pitchFamily="34" charset="0"/>
              </a:rPr>
              <a:t> </a:t>
            </a:r>
            <a:r>
              <a:rPr lang="en-US" altLang="vi-VN" sz="3200" dirty="0" err="1">
                <a:cs typeface="Arial" panose="020B0604020202020204" pitchFamily="34" charset="0"/>
              </a:rPr>
              <a:t>mâu</a:t>
            </a:r>
            <a:r>
              <a:rPr lang="en-US" altLang="vi-VN" sz="3200" dirty="0">
                <a:cs typeface="Arial" panose="020B0604020202020204" pitchFamily="34" charset="0"/>
              </a:rPr>
              <a:t> </a:t>
            </a:r>
            <a:r>
              <a:rPr lang="en-US" altLang="vi-VN" sz="3200" dirty="0" err="1">
                <a:cs typeface="Arial" panose="020B0604020202020204" pitchFamily="34" charset="0"/>
              </a:rPr>
              <a:t>thuẫn</a:t>
            </a:r>
            <a:endParaRPr lang="en-US" altLang="vi-VN" sz="3200" dirty="0">
              <a:cs typeface="Arial" panose="020B0604020202020204" pitchFamily="34" charset="0"/>
            </a:endParaRPr>
          </a:p>
          <a:p>
            <a:pPr marL="1314450" lvl="2" indent="-514350" algn="just" eaLnBrk="1" hangingPunct="1">
              <a:buFont typeface="Calibri" panose="020F0502020204030204" pitchFamily="34" charset="0"/>
              <a:buAutoNum type="arabicPeriod"/>
            </a:pPr>
            <a:r>
              <a:rPr lang="en-US" altLang="vi-VN" sz="3200" dirty="0" err="1">
                <a:cs typeface="Arial" panose="020B0604020202020204" pitchFamily="34" charset="0"/>
              </a:rPr>
              <a:t>Giải</a:t>
            </a:r>
            <a:r>
              <a:rPr lang="en-US" altLang="vi-VN" sz="3200" dirty="0">
                <a:cs typeface="Arial" panose="020B0604020202020204" pitchFamily="34" charset="0"/>
              </a:rPr>
              <a:t> </a:t>
            </a:r>
            <a:r>
              <a:rPr lang="en-US" altLang="vi-VN" sz="3200" dirty="0" err="1">
                <a:cs typeface="Arial" panose="020B0604020202020204" pitchFamily="34" charset="0"/>
              </a:rPr>
              <a:t>quyết</a:t>
            </a:r>
            <a:r>
              <a:rPr lang="en-US" altLang="vi-VN" sz="3200" dirty="0">
                <a:cs typeface="Arial" panose="020B0604020202020204" pitchFamily="34" charset="0"/>
              </a:rPr>
              <a:t> </a:t>
            </a:r>
            <a:r>
              <a:rPr lang="en-US" altLang="vi-VN" sz="3200" dirty="0" err="1">
                <a:cs typeface="Arial" panose="020B0604020202020204" pitchFamily="34" charset="0"/>
              </a:rPr>
              <a:t>mâu</a:t>
            </a:r>
            <a:r>
              <a:rPr lang="en-US" altLang="vi-VN" sz="3200" dirty="0">
                <a:cs typeface="Arial" panose="020B0604020202020204" pitchFamily="34" charset="0"/>
              </a:rPr>
              <a:t> </a:t>
            </a:r>
            <a:r>
              <a:rPr lang="en-US" altLang="vi-VN" sz="3200" dirty="0" err="1">
                <a:cs typeface="Arial" panose="020B0604020202020204" pitchFamily="34" charset="0"/>
              </a:rPr>
              <a:t>thuẫn</a:t>
            </a:r>
            <a:r>
              <a:rPr lang="en-US" altLang="vi-VN" sz="3200" dirty="0">
                <a:cs typeface="Arial" panose="020B0604020202020204" pitchFamily="34" charset="0"/>
              </a:rPr>
              <a:t> </a:t>
            </a:r>
            <a:r>
              <a:rPr lang="en-US" altLang="vi-VN" sz="3200" dirty="0" err="1">
                <a:cs typeface="Arial" panose="020B0604020202020204" pitchFamily="34" charset="0"/>
              </a:rPr>
              <a:t>khôn</a:t>
            </a:r>
            <a:r>
              <a:rPr lang="en-US" altLang="vi-VN" sz="3200" dirty="0">
                <a:cs typeface="Arial" panose="020B0604020202020204" pitchFamily="34" charset="0"/>
              </a:rPr>
              <a:t> </a:t>
            </a:r>
            <a:r>
              <a:rPr lang="en-US" altLang="vi-VN" sz="3200" dirty="0" err="1">
                <a:cs typeface="Arial" panose="020B0604020202020204" pitchFamily="34" charset="0"/>
              </a:rPr>
              <a:t>ngoan</a:t>
            </a:r>
            <a:r>
              <a:rPr lang="en-US" altLang="vi-VN" sz="3200" dirty="0">
                <a:cs typeface="Arial" panose="020B0604020202020204" pitchFamily="34" charset="0"/>
              </a:rPr>
              <a:t>: (</a:t>
            </a:r>
            <a:r>
              <a:rPr lang="en-US" altLang="vi-VN" sz="3200" dirty="0" err="1">
                <a:cs typeface="Arial" panose="020B0604020202020204" pitchFamily="34" charset="0"/>
              </a:rPr>
              <a:t>phương</a:t>
            </a:r>
            <a:r>
              <a:rPr lang="en-US" altLang="vi-VN" sz="3200" dirty="0">
                <a:cs typeface="Arial" panose="020B0604020202020204" pitchFamily="34" charset="0"/>
              </a:rPr>
              <a:t> </a:t>
            </a:r>
            <a:r>
              <a:rPr lang="en-US" altLang="vi-VN" sz="3200" dirty="0" err="1">
                <a:cs typeface="Arial" panose="020B0604020202020204" pitchFamily="34" charset="0"/>
              </a:rPr>
              <a:t>pháp</a:t>
            </a:r>
            <a:r>
              <a:rPr lang="en-US" altLang="vi-VN" sz="3200" dirty="0">
                <a:cs typeface="Arial" panose="020B0604020202020204" pitchFamily="34" charset="0"/>
              </a:rPr>
              <a:t> </a:t>
            </a:r>
            <a:r>
              <a:rPr lang="en-US" altLang="vi-VN" sz="3200" dirty="0" err="1">
                <a:cs typeface="Arial" panose="020B0604020202020204" pitchFamily="34" charset="0"/>
              </a:rPr>
              <a:t>kết</a:t>
            </a:r>
            <a:r>
              <a:rPr lang="en-US" altLang="vi-VN" sz="3200" dirty="0">
                <a:cs typeface="Arial" panose="020B0604020202020204" pitchFamily="34" charset="0"/>
              </a:rPr>
              <a:t> </a:t>
            </a:r>
            <a:r>
              <a:rPr lang="en-US" altLang="vi-VN" sz="3200" dirty="0" err="1">
                <a:cs typeface="Arial" panose="020B0604020202020204" pitchFamily="34" charset="0"/>
              </a:rPr>
              <a:t>hợp</a:t>
            </a:r>
            <a:r>
              <a:rPr lang="en-US" altLang="vi-VN" sz="3200" dirty="0">
                <a:cs typeface="Arial" panose="020B0604020202020204" pitchFamily="34" charset="0"/>
              </a:rPr>
              <a:t> </a:t>
            </a:r>
            <a:r>
              <a:rPr lang="en-US" altLang="vi-VN" sz="3200" dirty="0" err="1">
                <a:cs typeface="Arial" panose="020B0604020202020204" pitchFamily="34" charset="0"/>
              </a:rPr>
              <a:t>có</a:t>
            </a:r>
            <a:r>
              <a:rPr lang="en-US" altLang="vi-VN" sz="3200" dirty="0">
                <a:cs typeface="Arial" panose="020B0604020202020204" pitchFamily="34" charset="0"/>
              </a:rPr>
              <a:t> </a:t>
            </a:r>
            <a:r>
              <a:rPr lang="en-US" altLang="vi-VN" sz="3200" dirty="0" err="1">
                <a:cs typeface="Arial" panose="020B0604020202020204" pitchFamily="34" charset="0"/>
              </a:rPr>
              <a:t>nguyên</a:t>
            </a:r>
            <a:r>
              <a:rPr lang="en-US" altLang="vi-VN" sz="3200" dirty="0">
                <a:cs typeface="Arial" panose="020B0604020202020204" pitchFamily="34" charset="0"/>
              </a:rPr>
              <a:t> </a:t>
            </a:r>
            <a:r>
              <a:rPr lang="en-US" altLang="vi-VN" sz="3200" dirty="0" err="1">
                <a:cs typeface="Arial" panose="020B0604020202020204" pitchFamily="34" charset="0"/>
              </a:rPr>
              <a:t>tắc</a:t>
            </a:r>
            <a:r>
              <a:rPr lang="en-US" altLang="vi-VN" sz="3200" dirty="0">
                <a:cs typeface="Arial" panose="020B0604020202020204" pitchFamily="34" charset="0"/>
              </a:rPr>
              <a:t> </a:t>
            </a:r>
            <a:r>
              <a:rPr lang="en-US" altLang="vi-VN" sz="3200" dirty="0" err="1">
                <a:cs typeface="Arial" panose="020B0604020202020204" pitchFamily="34" charset="0"/>
              </a:rPr>
              <a:t>các</a:t>
            </a:r>
            <a:r>
              <a:rPr lang="en-US" altLang="vi-VN" sz="3200" dirty="0">
                <a:cs typeface="Arial" panose="020B0604020202020204" pitchFamily="34" charset="0"/>
              </a:rPr>
              <a:t> </a:t>
            </a:r>
            <a:r>
              <a:rPr lang="en-US" altLang="vi-VN" sz="3200" dirty="0" err="1">
                <a:cs typeface="Arial" panose="020B0604020202020204" pitchFamily="34" charset="0"/>
              </a:rPr>
              <a:t>mặt</a:t>
            </a:r>
            <a:r>
              <a:rPr lang="en-US" altLang="vi-VN" sz="3200" dirty="0">
                <a:cs typeface="Arial" panose="020B0604020202020204" pitchFamily="34" charset="0"/>
              </a:rPr>
              <a:t> </a:t>
            </a:r>
            <a:r>
              <a:rPr lang="en-US" altLang="vi-VN" sz="3200" dirty="0" err="1">
                <a:cs typeface="Arial" panose="020B0604020202020204" pitchFamily="34" charset="0"/>
              </a:rPr>
              <a:t>đối</a:t>
            </a:r>
            <a:r>
              <a:rPr lang="en-US" altLang="vi-VN" sz="3200" dirty="0">
                <a:cs typeface="Arial" panose="020B0604020202020204" pitchFamily="34" charset="0"/>
              </a:rPr>
              <a:t> </a:t>
            </a:r>
            <a:r>
              <a:rPr lang="en-US" altLang="vi-VN" sz="3200" dirty="0" err="1">
                <a:cs typeface="Arial" panose="020B0604020202020204" pitchFamily="34" charset="0"/>
              </a:rPr>
              <a:t>lập</a:t>
            </a:r>
            <a:endParaRPr lang="en-US" altLang="vi-VN" sz="3200" dirty="0">
              <a:cs typeface="Arial" panose="020B0604020202020204" pitchFamily="34" charset="0"/>
            </a:endParaRPr>
          </a:p>
          <a:p>
            <a:pPr marL="857250" lvl="1" indent="-457200" algn="just" eaLnBrk="1" hangingPunct="1">
              <a:buFont typeface="Calibri" panose="020F0502020204030204" pitchFamily="34" charset="0"/>
              <a:buAutoNum type="arabicPeriod"/>
            </a:pPr>
            <a:endParaRPr lang="en-US" altLang="vi-VN" sz="2000" dirty="0">
              <a:latin typeface="Arial" panose="020B0604020202020204" pitchFamily="34" charset="0"/>
              <a:cs typeface="Arial" panose="020B0604020202020204" pitchFamily="34" charset="0"/>
            </a:endParaRPr>
          </a:p>
        </p:txBody>
      </p:sp>
      <p:sp>
        <p:nvSpPr>
          <p:cNvPr id="26629" name="Title 4"/>
          <p:cNvSpPr>
            <a:spLocks noGrp="1"/>
          </p:cNvSpPr>
          <p:nvPr>
            <p:ph type="title"/>
          </p:nvPr>
        </p:nvSpPr>
        <p:spPr>
          <a:xfrm>
            <a:off x="612775" y="228600"/>
            <a:ext cx="8153400" cy="990600"/>
          </a:xfrm>
        </p:spPr>
        <p:txBody>
          <a:bodyPr/>
          <a:lstStyle/>
          <a:p>
            <a:pPr eaLnBrk="1" hangingPunct="1"/>
            <a:r>
              <a:rPr lang="en-US" altLang="vi-VN" b="1" dirty="0" err="1">
                <a:solidFill>
                  <a:schemeClr val="tx1"/>
                </a:solidFill>
              </a:rPr>
              <a:t>Nguyên</a:t>
            </a:r>
            <a:r>
              <a:rPr lang="en-US" altLang="vi-VN" b="1" dirty="0">
                <a:solidFill>
                  <a:schemeClr val="tx1"/>
                </a:solidFill>
              </a:rPr>
              <a:t> </a:t>
            </a:r>
            <a:r>
              <a:rPr lang="en-US" altLang="vi-VN" b="1" dirty="0" err="1">
                <a:solidFill>
                  <a:schemeClr val="tx1"/>
                </a:solidFill>
              </a:rPr>
              <a:t>tắc</a:t>
            </a:r>
            <a:r>
              <a:rPr lang="en-US" altLang="vi-VN" b="1" dirty="0">
                <a:solidFill>
                  <a:schemeClr val="tx1"/>
                </a:solidFill>
              </a:rPr>
              <a:t> </a:t>
            </a:r>
            <a:r>
              <a:rPr lang="en-US" altLang="vi-VN" b="1" dirty="0" smtClean="0">
                <a:solidFill>
                  <a:schemeClr val="tx1"/>
                </a:solidFill>
              </a:rPr>
              <a:t/>
            </a:r>
            <a:br>
              <a:rPr lang="en-US" altLang="vi-VN" b="1" dirty="0" smtClean="0">
                <a:solidFill>
                  <a:schemeClr val="tx1"/>
                </a:solidFill>
              </a:rPr>
            </a:br>
            <a:r>
              <a:rPr lang="en-US" altLang="vi-VN" b="1" dirty="0" err="1" smtClean="0">
                <a:solidFill>
                  <a:schemeClr val="tx1"/>
                </a:solidFill>
              </a:rPr>
              <a:t>phân</a:t>
            </a:r>
            <a:r>
              <a:rPr lang="en-US" altLang="vi-VN" b="1" dirty="0" smtClean="0">
                <a:solidFill>
                  <a:schemeClr val="tx1"/>
                </a:solidFill>
              </a:rPr>
              <a:t> </a:t>
            </a:r>
            <a:r>
              <a:rPr lang="en-US" altLang="vi-VN" b="1" dirty="0" err="1">
                <a:solidFill>
                  <a:schemeClr val="tx1"/>
                </a:solidFill>
              </a:rPr>
              <a:t>tích</a:t>
            </a:r>
            <a:r>
              <a:rPr lang="en-US" altLang="vi-VN" b="1" dirty="0">
                <a:solidFill>
                  <a:schemeClr val="tx1"/>
                </a:solidFill>
              </a:rPr>
              <a:t> </a:t>
            </a:r>
            <a:r>
              <a:rPr lang="en-US" altLang="vi-VN" b="1" dirty="0" err="1">
                <a:solidFill>
                  <a:schemeClr val="tx1"/>
                </a:solidFill>
              </a:rPr>
              <a:t>mâu</a:t>
            </a:r>
            <a:r>
              <a:rPr lang="en-US" altLang="vi-VN" b="1" dirty="0">
                <a:solidFill>
                  <a:schemeClr val="tx1"/>
                </a:solidFill>
              </a:rPr>
              <a:t> </a:t>
            </a:r>
            <a:r>
              <a:rPr lang="en-US" altLang="vi-VN" b="1" dirty="0" err="1">
                <a:solidFill>
                  <a:schemeClr val="tx1"/>
                </a:solidFill>
              </a:rPr>
              <a:t>thuẫn</a:t>
            </a:r>
            <a:endParaRPr lang="en-US" altLang="vi-VN" b="1" dirty="0">
              <a:solidFill>
                <a:schemeClr val="tx1"/>
              </a:solidFill>
            </a:endParaRPr>
          </a:p>
        </p:txBody>
      </p:sp>
    </p:spTree>
    <p:extLst>
      <p:ext uri="{BB962C8B-B14F-4D97-AF65-F5344CB8AC3E}">
        <p14:creationId xmlns:p14="http://schemas.microsoft.com/office/powerpoint/2010/main" val="10653913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0"/>
            <a:ext cx="8229600" cy="3048000"/>
          </a:xfrm>
          <a:ln w="28575">
            <a:solidFill>
              <a:srgbClr val="FF0000"/>
            </a:solidFill>
            <a:prstDash val="dashDot"/>
            <a:miter lim="800000"/>
            <a:headEnd/>
            <a:tailEnd/>
          </a:ln>
        </p:spPr>
        <p:txBody>
          <a:bodyPr>
            <a:normAutofit/>
          </a:bodyPr>
          <a:lstStyle/>
          <a:p>
            <a:pPr marL="0" indent="0" algn="just" eaLnBrk="1" hangingPunct="1">
              <a:buFont typeface="Wingdings" panose="05000000000000000000" pitchFamily="2" charset="2"/>
              <a:buNone/>
            </a:pPr>
            <a:endParaRPr lang="en-US" altLang="vi-VN" sz="4000" b="1" dirty="0">
              <a:cs typeface="Arial" panose="020B0604020202020204" pitchFamily="34" charset="0"/>
            </a:endParaRPr>
          </a:p>
          <a:p>
            <a:pPr marL="0" indent="0" algn="just" eaLnBrk="1" hangingPunct="1">
              <a:buFont typeface="Calibri" panose="020F0502020204030204" pitchFamily="34" charset="0"/>
              <a:buAutoNum type="arabicPeriod"/>
            </a:pPr>
            <a:r>
              <a:rPr lang="en-US" altLang="vi-VN" sz="4000" b="1" dirty="0" err="1">
                <a:cs typeface="Arial" panose="020B0604020202020204" pitchFamily="34" charset="0"/>
              </a:rPr>
              <a:t>Nội</a:t>
            </a:r>
            <a:r>
              <a:rPr lang="en-US" altLang="vi-VN" sz="4000" b="1" dirty="0">
                <a:cs typeface="Arial" panose="020B0604020202020204" pitchFamily="34" charset="0"/>
              </a:rPr>
              <a:t> dung </a:t>
            </a:r>
            <a:r>
              <a:rPr lang="en-US" altLang="vi-VN" sz="4000" b="1" dirty="0" err="1">
                <a:cs typeface="Arial" panose="020B0604020202020204" pitchFamily="34" charset="0"/>
              </a:rPr>
              <a:t>quy</a:t>
            </a:r>
            <a:r>
              <a:rPr lang="en-US" altLang="vi-VN" sz="4000" b="1" dirty="0">
                <a:cs typeface="Arial" panose="020B0604020202020204" pitchFamily="34" charset="0"/>
              </a:rPr>
              <a:t> </a:t>
            </a:r>
            <a:r>
              <a:rPr lang="en-US" altLang="vi-VN" sz="4000" b="1" dirty="0" err="1">
                <a:cs typeface="Arial" panose="020B0604020202020204" pitchFamily="34" charset="0"/>
              </a:rPr>
              <a:t>luật</a:t>
            </a:r>
            <a:endParaRPr lang="en-US" altLang="vi-VN" sz="4000" b="1" dirty="0">
              <a:cs typeface="Arial" panose="020B0604020202020204" pitchFamily="34" charset="0"/>
            </a:endParaRPr>
          </a:p>
          <a:p>
            <a:pPr marL="0" indent="0" algn="just" eaLnBrk="1" hangingPunct="1">
              <a:buFont typeface="Calibri" panose="020F0502020204030204" pitchFamily="34" charset="0"/>
              <a:buAutoNum type="arabicPeriod"/>
            </a:pPr>
            <a:r>
              <a:rPr lang="en-US" altLang="vi-VN" sz="4000" b="1" dirty="0" err="1">
                <a:cs typeface="Arial" panose="020B0604020202020204" pitchFamily="34" charset="0"/>
              </a:rPr>
              <a:t>Cách</a:t>
            </a:r>
            <a:r>
              <a:rPr lang="en-US" altLang="vi-VN" sz="4000" b="1" dirty="0">
                <a:cs typeface="Arial" panose="020B0604020202020204" pitchFamily="34" charset="0"/>
              </a:rPr>
              <a:t> </a:t>
            </a:r>
            <a:r>
              <a:rPr lang="en-US" altLang="vi-VN" sz="4000" b="1" dirty="0" err="1">
                <a:cs typeface="Arial" panose="020B0604020202020204" pitchFamily="34" charset="0"/>
              </a:rPr>
              <a:t>thức</a:t>
            </a:r>
            <a:r>
              <a:rPr lang="en-US" altLang="vi-VN" sz="4000" b="1" dirty="0">
                <a:cs typeface="Arial" panose="020B0604020202020204" pitchFamily="34" charset="0"/>
              </a:rPr>
              <a:t> </a:t>
            </a:r>
            <a:r>
              <a:rPr lang="en-US" altLang="vi-VN" sz="4000" b="1" dirty="0" err="1">
                <a:cs typeface="Arial" panose="020B0604020202020204" pitchFamily="34" charset="0"/>
              </a:rPr>
              <a:t>của</a:t>
            </a:r>
            <a:r>
              <a:rPr lang="en-US" altLang="vi-VN" sz="4000" b="1" dirty="0">
                <a:cs typeface="Arial" panose="020B0604020202020204" pitchFamily="34" charset="0"/>
              </a:rPr>
              <a:t> </a:t>
            </a:r>
            <a:r>
              <a:rPr lang="en-US" altLang="vi-VN" sz="4000" b="1" dirty="0" err="1">
                <a:cs typeface="Arial" panose="020B0604020202020204" pitchFamily="34" charset="0"/>
              </a:rPr>
              <a:t>sư</a:t>
            </a:r>
            <a:r>
              <a:rPr lang="en-US" altLang="vi-VN" sz="4000" b="1" dirty="0">
                <a:cs typeface="Arial" panose="020B0604020202020204" pitchFamily="34" charset="0"/>
              </a:rPr>
              <a:t>̣ </a:t>
            </a:r>
            <a:r>
              <a:rPr lang="en-US" altLang="vi-VN" sz="4000" b="1" dirty="0" err="1">
                <a:cs typeface="Arial" panose="020B0604020202020204" pitchFamily="34" charset="0"/>
              </a:rPr>
              <a:t>phát</a:t>
            </a:r>
            <a:r>
              <a:rPr lang="en-US" altLang="vi-VN" sz="4000" b="1" dirty="0">
                <a:cs typeface="Arial" panose="020B0604020202020204" pitchFamily="34" charset="0"/>
              </a:rPr>
              <a:t> </a:t>
            </a:r>
            <a:r>
              <a:rPr lang="en-US" altLang="vi-VN" sz="4000" b="1" dirty="0" err="1">
                <a:cs typeface="Arial" panose="020B0604020202020204" pitchFamily="34" charset="0"/>
              </a:rPr>
              <a:t>triển</a:t>
            </a:r>
            <a:r>
              <a:rPr lang="en-US" altLang="vi-VN" sz="4000" b="1" dirty="0">
                <a:cs typeface="Arial" panose="020B0604020202020204" pitchFamily="34" charset="0"/>
              </a:rPr>
              <a:t>?</a:t>
            </a:r>
          </a:p>
          <a:p>
            <a:pPr marL="0" indent="0" algn="just" eaLnBrk="1" hangingPunct="1">
              <a:buFont typeface="Calibri" panose="020F0502020204030204" pitchFamily="34" charset="0"/>
              <a:buAutoNum type="arabicPeriod"/>
            </a:pPr>
            <a:r>
              <a:rPr lang="en-US" altLang="vi-VN" sz="4000" b="1" dirty="0" err="1">
                <a:cs typeface="Arial" panose="020B0604020202020204" pitchFamily="34" charset="0"/>
              </a:rPr>
              <a:t>Nguyên</a:t>
            </a:r>
            <a:r>
              <a:rPr lang="en-US" altLang="vi-VN" sz="4000" b="1" dirty="0">
                <a:cs typeface="Arial" panose="020B0604020202020204" pitchFamily="34" charset="0"/>
              </a:rPr>
              <a:t> </a:t>
            </a:r>
            <a:r>
              <a:rPr lang="en-US" altLang="vi-VN" sz="4000" b="1" dirty="0" err="1">
                <a:cs typeface="Arial" panose="020B0604020202020204" pitchFamily="34" charset="0"/>
              </a:rPr>
              <a:t>tắc</a:t>
            </a:r>
            <a:r>
              <a:rPr lang="en-US" altLang="vi-VN" sz="4000" b="1" dirty="0">
                <a:cs typeface="Arial" panose="020B0604020202020204" pitchFamily="34" charset="0"/>
              </a:rPr>
              <a:t> PPL </a:t>
            </a:r>
            <a:r>
              <a:rPr lang="en-US" altLang="vi-VN" sz="4000" b="1" dirty="0" err="1">
                <a:cs typeface="Arial" panose="020B0604020202020204" pitchFamily="34" charset="0"/>
              </a:rPr>
              <a:t>rút</a:t>
            </a:r>
            <a:r>
              <a:rPr lang="en-US" altLang="vi-VN" sz="4000" b="1" dirty="0">
                <a:cs typeface="Arial" panose="020B0604020202020204" pitchFamily="34" charset="0"/>
              </a:rPr>
              <a:t> </a:t>
            </a:r>
            <a:r>
              <a:rPr lang="en-US" altLang="vi-VN" sz="4000" b="1" dirty="0" err="1">
                <a:cs typeface="Arial" panose="020B0604020202020204" pitchFamily="34" charset="0"/>
              </a:rPr>
              <a:t>ra</a:t>
            </a:r>
            <a:r>
              <a:rPr lang="en-US" altLang="vi-VN" sz="4000" b="1" dirty="0">
                <a:cs typeface="Arial" panose="020B0604020202020204" pitchFamily="34" charset="0"/>
              </a:rPr>
              <a:t>?</a:t>
            </a:r>
          </a:p>
          <a:p>
            <a:pPr marL="400050" lvl="1" indent="0" eaLnBrk="1" hangingPunct="1">
              <a:buFont typeface="Arial" panose="020B0604020202020204" pitchFamily="34" charset="0"/>
              <a:buNone/>
            </a:pPr>
            <a:endParaRPr lang="en-US" altLang="vi-VN" sz="4000" b="1" i="1" dirty="0">
              <a:latin typeface="Arial" panose="020B0604020202020204" pitchFamily="34" charset="0"/>
              <a:cs typeface="Arial" panose="020B0604020202020204" pitchFamily="34" charset="0"/>
            </a:endParaRPr>
          </a:p>
        </p:txBody>
      </p:sp>
      <p:sp>
        <p:nvSpPr>
          <p:cNvPr id="4" name="Title 3"/>
          <p:cNvSpPr>
            <a:spLocks noGrp="1"/>
          </p:cNvSpPr>
          <p:nvPr>
            <p:ph type="title"/>
          </p:nvPr>
        </p:nvSpPr>
        <p:spPr>
          <a:xfrm>
            <a:off x="0" y="0"/>
            <a:ext cx="9067800" cy="1219200"/>
          </a:xfrm>
          <a:solidFill>
            <a:schemeClr val="accent4">
              <a:lumMod val="20000"/>
              <a:lumOff val="80000"/>
            </a:schemeClr>
          </a:solidFill>
        </p:spPr>
        <p:txBody>
          <a:bodyPr>
            <a:normAutofit/>
          </a:bodyPr>
          <a:lstStyle/>
          <a:p>
            <a:pPr eaLnBrk="1" fontAlgn="auto" hangingPunct="1">
              <a:spcAft>
                <a:spcPts val="0"/>
              </a:spcAft>
              <a:defRPr/>
            </a:pPr>
            <a:r>
              <a:rPr lang="en-US">
                <a:solidFill>
                  <a:srgbClr val="FF0000"/>
                </a:solidFill>
              </a:rPr>
              <a:t>Quy luật lượng đổi dẫn tới chất đổi</a:t>
            </a:r>
          </a:p>
        </p:txBody>
      </p:sp>
    </p:spTree>
    <p:extLst>
      <p:ext uri="{BB962C8B-B14F-4D97-AF65-F5344CB8AC3E}">
        <p14:creationId xmlns:p14="http://schemas.microsoft.com/office/powerpoint/2010/main" val="42018936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067800" cy="1219200"/>
          </a:xfrm>
          <a:solidFill>
            <a:schemeClr val="accent4">
              <a:lumMod val="20000"/>
              <a:lumOff val="80000"/>
            </a:schemeClr>
          </a:solidFill>
        </p:spPr>
        <p:txBody>
          <a:bodyPr>
            <a:normAutofit/>
          </a:bodyPr>
          <a:lstStyle/>
          <a:p>
            <a:pPr eaLnBrk="1" fontAlgn="auto" hangingPunct="1">
              <a:spcAft>
                <a:spcPts val="0"/>
              </a:spcAft>
              <a:defRPr/>
            </a:pPr>
            <a:r>
              <a:rPr lang="en-US">
                <a:solidFill>
                  <a:srgbClr val="FF0000"/>
                </a:solidFill>
              </a:rPr>
              <a:t>Quy luật lượng đổi dẫn tới chất đổi</a:t>
            </a:r>
          </a:p>
        </p:txBody>
      </p:sp>
      <p:sp>
        <p:nvSpPr>
          <p:cNvPr id="5" name="Text Box 9"/>
          <p:cNvSpPr txBox="1">
            <a:spLocks noChangeArrowheads="1"/>
          </p:cNvSpPr>
          <p:nvPr/>
        </p:nvSpPr>
        <p:spPr bwMode="auto">
          <a:xfrm>
            <a:off x="487680" y="2286000"/>
            <a:ext cx="3886200"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50000"/>
              </a:spcBef>
              <a:buFontTx/>
              <a:buNone/>
            </a:pPr>
            <a:r>
              <a:rPr lang="en-US" altLang="vi-VN" b="1" dirty="0" err="1">
                <a:latin typeface="Times New Roman" panose="02020603050405020304" pitchFamily="18" charset="0"/>
              </a:rPr>
              <a:t>Chất</a:t>
            </a:r>
            <a:r>
              <a:rPr lang="en-US" altLang="vi-VN" b="1" dirty="0">
                <a:latin typeface="Times New Roman" panose="02020603050405020304" pitchFamily="18" charset="0"/>
              </a:rPr>
              <a:t>: </a:t>
            </a:r>
            <a:r>
              <a:rPr lang="en-US" altLang="vi-VN" b="1" dirty="0" err="1">
                <a:latin typeface="Times New Roman" panose="02020603050405020304" pitchFamily="18" charset="0"/>
              </a:rPr>
              <a:t>dùng</a:t>
            </a:r>
            <a:r>
              <a:rPr lang="en-US" altLang="vi-VN" b="1" dirty="0">
                <a:latin typeface="Times New Roman" panose="02020603050405020304" pitchFamily="18" charset="0"/>
              </a:rPr>
              <a:t> </a:t>
            </a:r>
            <a:r>
              <a:rPr lang="en-US" altLang="vi-VN" b="1" dirty="0" err="1">
                <a:latin typeface="Times New Roman" panose="02020603050405020304" pitchFamily="18" charset="0"/>
              </a:rPr>
              <a:t>để</a:t>
            </a:r>
            <a:r>
              <a:rPr lang="en-US" altLang="vi-VN" b="1" dirty="0">
                <a:latin typeface="Times New Roman" panose="02020603050405020304" pitchFamily="18" charset="0"/>
              </a:rPr>
              <a:t> </a:t>
            </a:r>
            <a:r>
              <a:rPr lang="en-US" altLang="vi-VN" b="1" dirty="0" err="1">
                <a:latin typeface="Times New Roman" panose="02020603050405020304" pitchFamily="18" charset="0"/>
              </a:rPr>
              <a:t>chỉ</a:t>
            </a:r>
            <a:r>
              <a:rPr lang="en-US" altLang="vi-VN" b="1" dirty="0">
                <a:latin typeface="Times New Roman" panose="02020603050405020304" pitchFamily="18" charset="0"/>
              </a:rPr>
              <a:t> </a:t>
            </a:r>
            <a:r>
              <a:rPr lang="en-US" altLang="vi-VN" b="1" dirty="0" err="1">
                <a:latin typeface="Times New Roman" panose="02020603050405020304" pitchFamily="18" charset="0"/>
              </a:rPr>
              <a:t>tính</a:t>
            </a:r>
            <a:r>
              <a:rPr lang="en-US" altLang="vi-VN" b="1" dirty="0">
                <a:latin typeface="Times New Roman" panose="02020603050405020304" pitchFamily="18" charset="0"/>
              </a:rPr>
              <a:t> </a:t>
            </a:r>
            <a:r>
              <a:rPr lang="en-US" altLang="vi-VN" b="1" dirty="0" err="1">
                <a:latin typeface="Times New Roman" panose="02020603050405020304" pitchFamily="18" charset="0"/>
              </a:rPr>
              <a:t>quy</a:t>
            </a:r>
            <a:r>
              <a:rPr lang="en-US" altLang="vi-VN" b="1" dirty="0">
                <a:latin typeface="Times New Roman" panose="02020603050405020304" pitchFamily="18" charset="0"/>
              </a:rPr>
              <a:t> </a:t>
            </a:r>
            <a:r>
              <a:rPr lang="en-US" altLang="vi-VN" b="1" dirty="0" err="1">
                <a:latin typeface="Times New Roman" panose="02020603050405020304" pitchFamily="18" charset="0"/>
              </a:rPr>
              <a:t>định</a:t>
            </a:r>
            <a:r>
              <a:rPr lang="en-US" altLang="vi-VN" b="1" dirty="0">
                <a:latin typeface="Times New Roman" panose="02020603050405020304" pitchFamily="18" charset="0"/>
              </a:rPr>
              <a:t> </a:t>
            </a:r>
            <a:r>
              <a:rPr lang="en-US" altLang="vi-VN" b="1" dirty="0" err="1">
                <a:latin typeface="Times New Roman" panose="02020603050405020304" pitchFamily="18" charset="0"/>
              </a:rPr>
              <a:t>khách</a:t>
            </a:r>
            <a:r>
              <a:rPr lang="en-US" altLang="vi-VN" b="1" dirty="0">
                <a:latin typeface="Times New Roman" panose="02020603050405020304" pitchFamily="18" charset="0"/>
              </a:rPr>
              <a:t> </a:t>
            </a:r>
            <a:r>
              <a:rPr lang="en-US" altLang="vi-VN" b="1" dirty="0" err="1">
                <a:latin typeface="Times New Roman" panose="02020603050405020304" pitchFamily="18" charset="0"/>
              </a:rPr>
              <a:t>quan</a:t>
            </a:r>
            <a:r>
              <a:rPr lang="en-US" altLang="vi-VN" b="1" dirty="0">
                <a:latin typeface="Times New Roman" panose="02020603050405020304" pitchFamily="18" charset="0"/>
              </a:rPr>
              <a:t> </a:t>
            </a:r>
            <a:r>
              <a:rPr lang="en-US" altLang="vi-VN" b="1" dirty="0" err="1">
                <a:latin typeface="Times New Roman" panose="02020603050405020304" pitchFamily="18" charset="0"/>
              </a:rPr>
              <a:t>vốn</a:t>
            </a:r>
            <a:r>
              <a:rPr lang="en-US" altLang="vi-VN" b="1" dirty="0">
                <a:latin typeface="Times New Roman" panose="02020603050405020304" pitchFamily="18" charset="0"/>
              </a:rPr>
              <a:t> </a:t>
            </a:r>
            <a:r>
              <a:rPr lang="en-US" altLang="vi-VN" b="1" dirty="0" err="1">
                <a:latin typeface="Times New Roman" panose="02020603050405020304" pitchFamily="18" charset="0"/>
              </a:rPr>
              <a:t>có</a:t>
            </a:r>
            <a:r>
              <a:rPr lang="en-US" altLang="vi-VN" b="1" dirty="0">
                <a:latin typeface="Times New Roman" panose="02020603050405020304" pitchFamily="18" charset="0"/>
              </a:rPr>
              <a:t> </a:t>
            </a:r>
            <a:r>
              <a:rPr lang="en-US" altLang="vi-VN" b="1" dirty="0" err="1">
                <a:latin typeface="Times New Roman" panose="02020603050405020304" pitchFamily="18" charset="0"/>
              </a:rPr>
              <a:t>của</a:t>
            </a:r>
            <a:r>
              <a:rPr lang="en-US" altLang="vi-VN" b="1" dirty="0">
                <a:latin typeface="Times New Roman" panose="02020603050405020304" pitchFamily="18" charset="0"/>
              </a:rPr>
              <a:t> </a:t>
            </a:r>
            <a:r>
              <a:rPr lang="en-US" altLang="vi-VN" b="1" dirty="0" err="1">
                <a:latin typeface="Times New Roman" panose="02020603050405020304" pitchFamily="18" charset="0"/>
              </a:rPr>
              <a:t>sự</a:t>
            </a:r>
            <a:r>
              <a:rPr lang="en-US" altLang="vi-VN" b="1" dirty="0">
                <a:latin typeface="Times New Roman" panose="02020603050405020304" pitchFamily="18" charset="0"/>
              </a:rPr>
              <a:t> </a:t>
            </a:r>
            <a:r>
              <a:rPr lang="en-US" altLang="vi-VN" b="1" dirty="0" err="1">
                <a:latin typeface="Times New Roman" panose="02020603050405020304" pitchFamily="18" charset="0"/>
              </a:rPr>
              <a:t>vật</a:t>
            </a:r>
            <a:r>
              <a:rPr lang="en-US" altLang="vi-VN" b="1" dirty="0">
                <a:latin typeface="Times New Roman" panose="02020603050405020304" pitchFamily="18" charset="0"/>
              </a:rPr>
              <a:t>, </a:t>
            </a:r>
            <a:r>
              <a:rPr lang="en-US" altLang="vi-VN" b="1" dirty="0" err="1">
                <a:latin typeface="Times New Roman" panose="02020603050405020304" pitchFamily="18" charset="0"/>
              </a:rPr>
              <a:t>hiện</a:t>
            </a:r>
            <a:r>
              <a:rPr lang="en-US" altLang="vi-VN" b="1" dirty="0">
                <a:latin typeface="Times New Roman" panose="02020603050405020304" pitchFamily="18" charset="0"/>
              </a:rPr>
              <a:t> </a:t>
            </a:r>
            <a:r>
              <a:rPr lang="en-US" altLang="vi-VN" b="1" dirty="0" err="1">
                <a:latin typeface="Times New Roman" panose="02020603050405020304" pitchFamily="18" charset="0"/>
              </a:rPr>
              <a:t>tượng</a:t>
            </a:r>
            <a:r>
              <a:rPr lang="en-US" altLang="vi-VN" b="1" dirty="0">
                <a:latin typeface="Times New Roman" panose="02020603050405020304" pitchFamily="18" charset="0"/>
              </a:rPr>
              <a:t>; </a:t>
            </a:r>
            <a:r>
              <a:rPr lang="en-US" altLang="vi-VN" b="1" dirty="0" err="1">
                <a:latin typeface="Times New Roman" panose="02020603050405020304" pitchFamily="18" charset="0"/>
              </a:rPr>
              <a:t>là</a:t>
            </a:r>
            <a:r>
              <a:rPr lang="en-US" altLang="vi-VN" b="1" dirty="0">
                <a:latin typeface="Times New Roman" panose="02020603050405020304" pitchFamily="18" charset="0"/>
              </a:rPr>
              <a:t> </a:t>
            </a:r>
            <a:r>
              <a:rPr lang="en-US" altLang="vi-VN" b="1" dirty="0" err="1">
                <a:latin typeface="Times New Roman" panose="02020603050405020304" pitchFamily="18" charset="0"/>
              </a:rPr>
              <a:t>sự</a:t>
            </a:r>
            <a:r>
              <a:rPr lang="en-US" altLang="vi-VN" b="1" dirty="0">
                <a:latin typeface="Times New Roman" panose="02020603050405020304" pitchFamily="18" charset="0"/>
              </a:rPr>
              <a:t> </a:t>
            </a:r>
            <a:r>
              <a:rPr lang="en-US" altLang="vi-VN" b="1" dirty="0" err="1">
                <a:latin typeface="Times New Roman" panose="02020603050405020304" pitchFamily="18" charset="0"/>
              </a:rPr>
              <a:t>thống</a:t>
            </a:r>
            <a:r>
              <a:rPr lang="en-US" altLang="vi-VN" b="1" dirty="0">
                <a:latin typeface="Times New Roman" panose="02020603050405020304" pitchFamily="18" charset="0"/>
              </a:rPr>
              <a:t> </a:t>
            </a:r>
            <a:r>
              <a:rPr lang="en-US" altLang="vi-VN" b="1" dirty="0" err="1">
                <a:latin typeface="Times New Roman" panose="02020603050405020304" pitchFamily="18" charset="0"/>
              </a:rPr>
              <a:t>nhất</a:t>
            </a:r>
            <a:r>
              <a:rPr lang="en-US" altLang="vi-VN" b="1" dirty="0">
                <a:latin typeface="Times New Roman" panose="02020603050405020304" pitchFamily="18" charset="0"/>
              </a:rPr>
              <a:t> </a:t>
            </a:r>
            <a:r>
              <a:rPr lang="en-US" altLang="vi-VN" b="1" dirty="0" err="1">
                <a:latin typeface="Times New Roman" panose="02020603050405020304" pitchFamily="18" charset="0"/>
              </a:rPr>
              <a:t>hữu</a:t>
            </a:r>
            <a:r>
              <a:rPr lang="en-US" altLang="vi-VN" b="1" dirty="0">
                <a:latin typeface="Times New Roman" panose="02020603050405020304" pitchFamily="18" charset="0"/>
              </a:rPr>
              <a:t> </a:t>
            </a:r>
            <a:r>
              <a:rPr lang="en-US" altLang="vi-VN" b="1" dirty="0" err="1">
                <a:latin typeface="Times New Roman" panose="02020603050405020304" pitchFamily="18" charset="0"/>
              </a:rPr>
              <a:t>cơ</a:t>
            </a:r>
            <a:r>
              <a:rPr lang="en-US" altLang="vi-VN" b="1" dirty="0">
                <a:latin typeface="Times New Roman" panose="02020603050405020304" pitchFamily="18" charset="0"/>
              </a:rPr>
              <a:t> </a:t>
            </a:r>
            <a:r>
              <a:rPr lang="en-US" altLang="vi-VN" b="1" dirty="0" err="1">
                <a:latin typeface="Times New Roman" panose="02020603050405020304" pitchFamily="18" charset="0"/>
              </a:rPr>
              <a:t>các</a:t>
            </a:r>
            <a:r>
              <a:rPr lang="en-US" altLang="vi-VN" b="1" dirty="0">
                <a:latin typeface="Times New Roman" panose="02020603050405020304" pitchFamily="18" charset="0"/>
              </a:rPr>
              <a:t> </a:t>
            </a:r>
            <a:r>
              <a:rPr lang="en-US" altLang="vi-VN" b="1" dirty="0" err="1">
                <a:latin typeface="Times New Roman" panose="02020603050405020304" pitchFamily="18" charset="0"/>
              </a:rPr>
              <a:t>thuộc</a:t>
            </a:r>
            <a:r>
              <a:rPr lang="en-US" altLang="vi-VN" b="1" dirty="0">
                <a:latin typeface="Times New Roman" panose="02020603050405020304" pitchFamily="18" charset="0"/>
              </a:rPr>
              <a:t> </a:t>
            </a:r>
            <a:r>
              <a:rPr lang="en-US" altLang="vi-VN" b="1" dirty="0" err="1">
                <a:latin typeface="Times New Roman" panose="02020603050405020304" pitchFamily="18" charset="0"/>
              </a:rPr>
              <a:t>tính</a:t>
            </a:r>
            <a:r>
              <a:rPr lang="en-US" altLang="vi-VN" b="1" dirty="0">
                <a:latin typeface="Times New Roman" panose="02020603050405020304" pitchFamily="18" charset="0"/>
              </a:rPr>
              <a:t> </a:t>
            </a:r>
            <a:r>
              <a:rPr lang="en-US" altLang="vi-VN" b="1" dirty="0" err="1">
                <a:latin typeface="Times New Roman" panose="02020603050405020304" pitchFamily="18" charset="0"/>
              </a:rPr>
              <a:t>cấu</a:t>
            </a:r>
            <a:r>
              <a:rPr lang="en-US" altLang="vi-VN" b="1" dirty="0">
                <a:latin typeface="Times New Roman" panose="02020603050405020304" pitchFamily="18" charset="0"/>
              </a:rPr>
              <a:t> </a:t>
            </a:r>
            <a:r>
              <a:rPr lang="en-US" altLang="vi-VN" b="1" dirty="0" err="1">
                <a:latin typeface="Times New Roman" panose="02020603050405020304" pitchFamily="18" charset="0"/>
              </a:rPr>
              <a:t>thành</a:t>
            </a:r>
            <a:r>
              <a:rPr lang="en-US" altLang="vi-VN" b="1" dirty="0">
                <a:latin typeface="Times New Roman" panose="02020603050405020304" pitchFamily="18" charset="0"/>
              </a:rPr>
              <a:t> </a:t>
            </a:r>
            <a:r>
              <a:rPr lang="en-US" altLang="vi-VN" b="1" dirty="0" err="1">
                <a:latin typeface="Times New Roman" panose="02020603050405020304" pitchFamily="18" charset="0"/>
              </a:rPr>
              <a:t>nó</a:t>
            </a:r>
            <a:r>
              <a:rPr lang="en-US" altLang="vi-VN" b="1" dirty="0">
                <a:latin typeface="Times New Roman" panose="02020603050405020304" pitchFamily="18" charset="0"/>
              </a:rPr>
              <a:t>, </a:t>
            </a:r>
            <a:r>
              <a:rPr lang="en-US" altLang="vi-VN" b="1" dirty="0" err="1">
                <a:latin typeface="Times New Roman" panose="02020603050405020304" pitchFamily="18" charset="0"/>
              </a:rPr>
              <a:t>phân</a:t>
            </a:r>
            <a:r>
              <a:rPr lang="en-US" altLang="vi-VN" b="1" dirty="0">
                <a:latin typeface="Times New Roman" panose="02020603050405020304" pitchFamily="18" charset="0"/>
              </a:rPr>
              <a:t> </a:t>
            </a:r>
            <a:r>
              <a:rPr lang="en-US" altLang="vi-VN" b="1" dirty="0" err="1">
                <a:latin typeface="Times New Roman" panose="02020603050405020304" pitchFamily="18" charset="0"/>
              </a:rPr>
              <a:t>biệt</a:t>
            </a:r>
            <a:r>
              <a:rPr lang="en-US" altLang="vi-VN" b="1" dirty="0">
                <a:latin typeface="Times New Roman" panose="02020603050405020304" pitchFamily="18" charset="0"/>
              </a:rPr>
              <a:t> </a:t>
            </a:r>
            <a:r>
              <a:rPr lang="en-US" altLang="vi-VN" b="1" dirty="0" err="1">
                <a:latin typeface="Times New Roman" panose="02020603050405020304" pitchFamily="18" charset="0"/>
              </a:rPr>
              <a:t>nó</a:t>
            </a:r>
            <a:r>
              <a:rPr lang="en-US" altLang="vi-VN" b="1" dirty="0">
                <a:latin typeface="Times New Roman" panose="02020603050405020304" pitchFamily="18" charset="0"/>
              </a:rPr>
              <a:t> </a:t>
            </a:r>
            <a:r>
              <a:rPr lang="en-US" altLang="vi-VN" b="1" dirty="0" err="1">
                <a:latin typeface="Times New Roman" panose="02020603050405020304" pitchFamily="18" charset="0"/>
              </a:rPr>
              <a:t>với</a:t>
            </a:r>
            <a:r>
              <a:rPr lang="en-US" altLang="vi-VN" b="1" dirty="0">
                <a:latin typeface="Times New Roman" panose="02020603050405020304" pitchFamily="18" charset="0"/>
              </a:rPr>
              <a:t> </a:t>
            </a:r>
            <a:r>
              <a:rPr lang="en-US" altLang="vi-VN" b="1" dirty="0" err="1">
                <a:latin typeface="Times New Roman" panose="02020603050405020304" pitchFamily="18" charset="0"/>
              </a:rPr>
              <a:t>cái</a:t>
            </a:r>
            <a:r>
              <a:rPr lang="en-US" altLang="vi-VN" b="1" dirty="0">
                <a:latin typeface="Times New Roman" panose="02020603050405020304" pitchFamily="18" charset="0"/>
              </a:rPr>
              <a:t> </a:t>
            </a:r>
            <a:r>
              <a:rPr lang="en-US" altLang="vi-VN" b="1" dirty="0" err="1">
                <a:latin typeface="Times New Roman" panose="02020603050405020304" pitchFamily="18" charset="0"/>
              </a:rPr>
              <a:t>khác</a:t>
            </a:r>
            <a:r>
              <a:rPr lang="en-US" altLang="vi-VN" b="1" dirty="0">
                <a:latin typeface="Times New Roman" panose="02020603050405020304" pitchFamily="18" charset="0"/>
              </a:rPr>
              <a:t> </a:t>
            </a:r>
          </a:p>
        </p:txBody>
      </p:sp>
      <p:sp>
        <p:nvSpPr>
          <p:cNvPr id="6" name="Text Box 10"/>
          <p:cNvSpPr txBox="1">
            <a:spLocks noChangeArrowheads="1"/>
          </p:cNvSpPr>
          <p:nvPr/>
        </p:nvSpPr>
        <p:spPr bwMode="auto">
          <a:xfrm>
            <a:off x="4800600" y="2297112"/>
            <a:ext cx="38862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50000"/>
              </a:spcBef>
              <a:buFontTx/>
              <a:buNone/>
            </a:pPr>
            <a:r>
              <a:rPr lang="en-US" altLang="vi-VN" sz="2800" b="1" dirty="0" err="1">
                <a:latin typeface="Times New Roman" panose="02020603050405020304" pitchFamily="18" charset="0"/>
              </a:rPr>
              <a:t>Lượng</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dùng</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để</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chỉ</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tính</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quy</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định</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khách</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quan</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vốn</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có</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của</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sự</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vật</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về</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các</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phương</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diện</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số</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lượng</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các</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yếu</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tố</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cấu</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thành</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quy</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mô</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tốc</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độ</a:t>
            </a:r>
            <a:r>
              <a:rPr lang="en-US" altLang="vi-VN" sz="2800" b="1" dirty="0">
                <a:latin typeface="Times New Roman" panose="02020603050405020304" pitchFamily="18" charset="0"/>
              </a:rPr>
              <a:t>…</a:t>
            </a:r>
            <a:r>
              <a:rPr lang="en-US" altLang="vi-VN" sz="2800" b="1" dirty="0" err="1">
                <a:latin typeface="Times New Roman" panose="02020603050405020304" pitchFamily="18" charset="0"/>
              </a:rPr>
              <a:t>của</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các</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quá</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trình</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vận</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động</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phát</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triển</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của</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sự</a:t>
            </a:r>
            <a:r>
              <a:rPr lang="en-US" altLang="vi-VN" sz="2800" b="1" dirty="0">
                <a:latin typeface="Times New Roman" panose="02020603050405020304" pitchFamily="18" charset="0"/>
              </a:rPr>
              <a:t> </a:t>
            </a:r>
            <a:r>
              <a:rPr lang="en-US" altLang="vi-VN" sz="2800" b="1" dirty="0" err="1">
                <a:latin typeface="Times New Roman" panose="02020603050405020304" pitchFamily="18" charset="0"/>
              </a:rPr>
              <a:t>vật</a:t>
            </a:r>
            <a:r>
              <a:rPr lang="en-US" altLang="vi-VN" sz="2800" b="1" dirty="0">
                <a:latin typeface="Times New Roman" panose="02020603050405020304" pitchFamily="18" charset="0"/>
              </a:rPr>
              <a:t>. </a:t>
            </a:r>
          </a:p>
        </p:txBody>
      </p:sp>
    </p:spTree>
    <p:extLst>
      <p:ext uri="{BB962C8B-B14F-4D97-AF65-F5344CB8AC3E}">
        <p14:creationId xmlns:p14="http://schemas.microsoft.com/office/powerpoint/2010/main" val="365123985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Title 1"/>
          <p:cNvSpPr>
            <a:spLocks noGrp="1"/>
          </p:cNvSpPr>
          <p:nvPr>
            <p:ph type="title"/>
          </p:nvPr>
        </p:nvSpPr>
        <p:spPr>
          <a:xfrm>
            <a:off x="0" y="0"/>
            <a:ext cx="9144000" cy="1219200"/>
          </a:xfrm>
          <a:solidFill>
            <a:schemeClr val="accent4">
              <a:lumMod val="20000"/>
              <a:lumOff val="80000"/>
            </a:schemeClr>
          </a:solidFill>
        </p:spPr>
        <p:txBody>
          <a:bodyPr/>
          <a:lstStyle/>
          <a:p>
            <a:pPr>
              <a:defRPr/>
            </a:pPr>
            <a:r>
              <a:rPr lang="en-US">
                <a:solidFill>
                  <a:srgbClr val="FF0000"/>
                </a:solidFill>
              </a:rPr>
              <a:t>Quy luật lượng – chất cho rằng:</a:t>
            </a:r>
          </a:p>
        </p:txBody>
      </p:sp>
      <p:sp>
        <p:nvSpPr>
          <p:cNvPr id="5122" name="Rectangle 2"/>
          <p:cNvSpPr>
            <a:spLocks noGrp="1" noChangeArrowheads="1"/>
          </p:cNvSpPr>
          <p:nvPr>
            <p:ph sz="quarter" idx="1"/>
          </p:nvPr>
        </p:nvSpPr>
        <p:spPr>
          <a:xfrm>
            <a:off x="612775" y="1600200"/>
            <a:ext cx="8153400" cy="4495800"/>
          </a:xfrm>
          <a:solidFill>
            <a:schemeClr val="bg1"/>
          </a:solidFill>
          <a:ln w="28575">
            <a:solidFill>
              <a:srgbClr val="FF0000"/>
            </a:solidFill>
            <a:prstDash val="dashDot"/>
          </a:ln>
        </p:spPr>
        <p:txBody>
          <a:bodyPr>
            <a:normAutofit/>
          </a:bodyPr>
          <a:lstStyle/>
          <a:p>
            <a:pPr marL="514350" indent="-514350" algn="just" eaLnBrk="1" hangingPunct="1">
              <a:spcBef>
                <a:spcPct val="0"/>
              </a:spcBef>
              <a:buClr>
                <a:srgbClr val="002060"/>
              </a:buClr>
              <a:buFont typeface="Calibri" panose="020F0502020204030204" pitchFamily="34" charset="0"/>
              <a:buAutoNum type="arabicParenR"/>
            </a:pPr>
            <a:r>
              <a:rPr lang="en-US" altLang="vi-VN" sz="2800">
                <a:cs typeface="Arial" panose="020B0604020202020204" pitchFamily="34" charset="0"/>
              </a:rPr>
              <a:t> Mọi sự vật đều có chất và lượng.</a:t>
            </a:r>
            <a:endParaRPr lang="vi-VN" altLang="vi-VN" sz="2800">
              <a:cs typeface="Arial" panose="020B0604020202020204" pitchFamily="34" charset="0"/>
            </a:endParaRPr>
          </a:p>
          <a:p>
            <a:pPr marL="1281113" lvl="2" indent="-514350" algn="just" eaLnBrk="1" hangingPunct="1">
              <a:spcBef>
                <a:spcPct val="0"/>
              </a:spcBef>
              <a:buClr>
                <a:srgbClr val="002060"/>
              </a:buClr>
              <a:buFont typeface="Arial" panose="020B0604020202020204" pitchFamily="34" charset="0"/>
              <a:buChar char="•"/>
            </a:pPr>
            <a:r>
              <a:rPr lang="en-US" altLang="vi-VN" sz="2800">
                <a:cs typeface="Arial" panose="020B0604020202020204" pitchFamily="34" charset="0"/>
              </a:rPr>
              <a:t> chất (PBC) ≠ chất (KH cụ thể)</a:t>
            </a:r>
          </a:p>
          <a:p>
            <a:pPr marL="514350" indent="-514350" algn="just" eaLnBrk="1" hangingPunct="1">
              <a:spcBef>
                <a:spcPct val="0"/>
              </a:spcBef>
              <a:buClr>
                <a:srgbClr val="002060"/>
              </a:buClr>
              <a:buFont typeface="Arial" panose="020B0604020202020204" pitchFamily="34" charset="0"/>
              <a:buNone/>
            </a:pPr>
            <a:endParaRPr lang="en-US" altLang="vi-VN" sz="2400">
              <a:cs typeface="Arial" panose="020B0604020202020204" pitchFamily="34" charset="0"/>
            </a:endParaRPr>
          </a:p>
          <a:p>
            <a:pPr marL="514350" indent="-514350" algn="just" eaLnBrk="1" hangingPunct="1">
              <a:spcBef>
                <a:spcPct val="0"/>
              </a:spcBef>
              <a:buClr>
                <a:srgbClr val="002060"/>
              </a:buClr>
              <a:buFont typeface="Calibri" panose="020F0502020204030204" pitchFamily="34" charset="0"/>
              <a:buAutoNum type="arabicParenR"/>
            </a:pPr>
            <a:r>
              <a:rPr lang="en-US" altLang="vi-VN" sz="2800">
                <a:cs typeface="Arial" panose="020B0604020202020204" pitchFamily="34" charset="0"/>
              </a:rPr>
              <a:t> Chất và Lượng quan hệ biện chứng với nhau</a:t>
            </a:r>
            <a:r>
              <a:rPr lang="vi-VN" altLang="vi-VN" sz="2800">
                <a:cs typeface="Arial" panose="020B0604020202020204" pitchFamily="34" charset="0"/>
              </a:rPr>
              <a:t> trong Độ</a:t>
            </a:r>
            <a:r>
              <a:rPr lang="en-US" altLang="vi-VN" sz="2800">
                <a:cs typeface="Arial" panose="020B0604020202020204" pitchFamily="34" charset="0"/>
              </a:rPr>
              <a:t> ( vừa thống nhất vừa mâu thuẫn):</a:t>
            </a:r>
            <a:endParaRPr lang="vi-VN" altLang="vi-VN" sz="2800">
              <a:cs typeface="Arial" panose="020B0604020202020204" pitchFamily="34" charset="0"/>
            </a:endParaRPr>
          </a:p>
          <a:p>
            <a:pPr marL="1281113" lvl="2" indent="-514350" algn="just" eaLnBrk="1" hangingPunct="1">
              <a:spcBef>
                <a:spcPct val="0"/>
              </a:spcBef>
              <a:buClr>
                <a:srgbClr val="002060"/>
              </a:buClr>
              <a:buFont typeface="Wingdings" panose="05000000000000000000" pitchFamily="2" charset="2"/>
              <a:buChar char="§"/>
            </a:pPr>
            <a:r>
              <a:rPr lang="vi-VN" altLang="vi-VN" sz="2000">
                <a:cs typeface="Arial" panose="020B0604020202020204" pitchFamily="34" charset="0"/>
              </a:rPr>
              <a:t>Lượng biến đổi trong giới hạn Độ vẫn chưa làm Chất biến đổi.</a:t>
            </a:r>
          </a:p>
          <a:p>
            <a:pPr marL="1281113" lvl="2" indent="-514350" algn="just" eaLnBrk="1" hangingPunct="1">
              <a:spcBef>
                <a:spcPct val="0"/>
              </a:spcBef>
              <a:buClr>
                <a:srgbClr val="002060"/>
              </a:buClr>
              <a:buFont typeface="Wingdings" panose="05000000000000000000" pitchFamily="2" charset="2"/>
              <a:buChar char="§"/>
            </a:pPr>
            <a:r>
              <a:rPr lang="vi-VN" altLang="vi-VN" sz="2000">
                <a:cs typeface="Arial" panose="020B0604020202020204" pitchFamily="34" charset="0"/>
              </a:rPr>
              <a:t>Lượng biến đổi vượt quá Độ sẽ gây ra sự biến đổi về Chất</a:t>
            </a:r>
          </a:p>
          <a:p>
            <a:pPr marL="1281113" lvl="2" indent="-514350" algn="just" eaLnBrk="1" hangingPunct="1">
              <a:spcBef>
                <a:spcPct val="0"/>
              </a:spcBef>
              <a:buClr>
                <a:srgbClr val="002060"/>
              </a:buClr>
              <a:buFont typeface="Wingdings" panose="05000000000000000000" pitchFamily="2" charset="2"/>
              <a:buChar char="§"/>
            </a:pPr>
            <a:r>
              <a:rPr lang="vi-VN" altLang="vi-VN" sz="2000">
                <a:cs typeface="Arial" panose="020B0604020202020204" pitchFamily="34" charset="0"/>
              </a:rPr>
              <a:t>Chất mới ra đời có thể tác động trở lại tới Lượng</a:t>
            </a:r>
          </a:p>
          <a:p>
            <a:pPr marL="514350" indent="-514350" algn="just" eaLnBrk="1" hangingPunct="1">
              <a:spcBef>
                <a:spcPct val="0"/>
              </a:spcBef>
              <a:buFont typeface="Wingdings" panose="05000000000000000000" pitchFamily="2" charset="2"/>
              <a:buChar char="v"/>
            </a:pPr>
            <a:r>
              <a:rPr lang="en-US" altLang="vi-VN" sz="2800">
                <a:latin typeface="Arial" panose="020B0604020202020204" pitchFamily="34" charset="0"/>
                <a:cs typeface="Arial" panose="020B0604020202020204" pitchFamily="34" charset="0"/>
              </a:rPr>
              <a:t>                                                                   </a:t>
            </a:r>
            <a:r>
              <a:rPr lang="en-US" altLang="vi-VN" sz="2800">
                <a:latin typeface="Arial" panose="020B0604020202020204" pitchFamily="34" charset="0"/>
                <a:cs typeface="Arial" panose="020B0604020202020204" pitchFamily="34" charset="0"/>
                <a:hlinkClick r:id="rId2" action="ppaction://hlinkpres?slideindex=1&amp;slidetitle="/>
              </a:rPr>
              <a:t>☺</a:t>
            </a:r>
            <a:endParaRPr lang="en-US" altLang="vi-VN" sz="2800">
              <a:latin typeface="Arial" panose="020B0604020202020204" pitchFamily="34" charset="0"/>
              <a:cs typeface="Arial" panose="020B0604020202020204" pitchFamily="34" charset="0"/>
            </a:endParaRPr>
          </a:p>
          <a:p>
            <a:pPr marL="514350" indent="-514350" algn="just" eaLnBrk="1" hangingPunct="1">
              <a:buFont typeface="Wingdings" panose="05000000000000000000" pitchFamily="2" charset="2"/>
              <a:buNone/>
            </a:pPr>
            <a:endParaRPr lang="vi-VN" altLang="vi-VN" sz="4000" b="1"/>
          </a:p>
        </p:txBody>
      </p:sp>
      <p:sp>
        <p:nvSpPr>
          <p:cNvPr id="88" name="Rounded Rectangle 87"/>
          <p:cNvSpPr/>
          <p:nvPr/>
        </p:nvSpPr>
        <p:spPr>
          <a:xfrm>
            <a:off x="357188" y="5286375"/>
            <a:ext cx="1285875" cy="10715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latin typeface="Arial" pitchFamily="34" charset="0"/>
                <a:cs typeface="Arial" pitchFamily="34" charset="0"/>
              </a:rPr>
              <a:t>LƯỢNG</a:t>
            </a:r>
          </a:p>
        </p:txBody>
      </p:sp>
      <p:sp>
        <p:nvSpPr>
          <p:cNvPr id="89" name="Rounded Rectangle 88"/>
          <p:cNvSpPr/>
          <p:nvPr/>
        </p:nvSpPr>
        <p:spPr>
          <a:xfrm>
            <a:off x="5929313" y="5357813"/>
            <a:ext cx="1357312" cy="100012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vi-VN" b="1">
                <a:solidFill>
                  <a:srgbClr val="FFFFFF"/>
                </a:solidFill>
                <a:latin typeface="Tw Cen MT" panose="020B0602020104020603" pitchFamily="34" charset="0"/>
              </a:rPr>
              <a:t> </a:t>
            </a:r>
            <a:r>
              <a:rPr lang="en-US" altLang="vi-VN" b="1">
                <a:solidFill>
                  <a:srgbClr val="002060"/>
                </a:solidFill>
                <a:latin typeface="Tw Cen MT" panose="020B0602020104020603" pitchFamily="34" charset="0"/>
              </a:rPr>
              <a:t>CHẤT</a:t>
            </a:r>
            <a:endParaRPr lang="en-US" altLang="vi-VN" b="1">
              <a:solidFill>
                <a:srgbClr val="FFFFFF"/>
              </a:solidFill>
              <a:latin typeface="Tw Cen MT" panose="020B0602020104020603" pitchFamily="34" charset="0"/>
            </a:endParaRPr>
          </a:p>
        </p:txBody>
      </p:sp>
      <p:cxnSp>
        <p:nvCxnSpPr>
          <p:cNvPr id="93" name="Elbow Connector 92"/>
          <p:cNvCxnSpPr>
            <a:stCxn id="88" idx="2"/>
            <a:endCxn id="89" idx="2"/>
          </p:cNvCxnSpPr>
          <p:nvPr/>
        </p:nvCxnSpPr>
        <p:spPr>
          <a:xfrm rot="16200000" flipH="1">
            <a:off x="3803650" y="3554413"/>
            <a:ext cx="1587" cy="5608638"/>
          </a:xfrm>
          <a:prstGeom prst="bentConnector3">
            <a:avLst>
              <a:gd name="adj1" fmla="val 14395466"/>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Elbow Connector 94"/>
          <p:cNvCxnSpPr>
            <a:stCxn id="89" idx="0"/>
            <a:endCxn id="88" idx="0"/>
          </p:cNvCxnSpPr>
          <p:nvPr/>
        </p:nvCxnSpPr>
        <p:spPr>
          <a:xfrm rot="16200000" flipV="1">
            <a:off x="3768725" y="2517775"/>
            <a:ext cx="71438" cy="5608638"/>
          </a:xfrm>
          <a:prstGeom prst="bentConnector3">
            <a:avLst>
              <a:gd name="adj1" fmla="val 419998"/>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6" name="Oval 95"/>
          <p:cNvSpPr/>
          <p:nvPr/>
        </p:nvSpPr>
        <p:spPr>
          <a:xfrm>
            <a:off x="3071813" y="5072063"/>
            <a:ext cx="1571625" cy="15001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vi-VN" b="1"/>
              <a:t> ĐỘ</a:t>
            </a:r>
          </a:p>
        </p:txBody>
      </p:sp>
      <p:sp>
        <p:nvSpPr>
          <p:cNvPr id="97" name="Rounded Rectangle 96"/>
          <p:cNvSpPr/>
          <p:nvPr/>
        </p:nvSpPr>
        <p:spPr>
          <a:xfrm>
            <a:off x="5857875" y="5357813"/>
            <a:ext cx="1428750" cy="10001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vi-VN" b="1"/>
              <a:t> CHẤT MỚI</a:t>
            </a:r>
          </a:p>
        </p:txBody>
      </p:sp>
    </p:spTree>
    <p:extLst>
      <p:ext uri="{BB962C8B-B14F-4D97-AF65-F5344CB8AC3E}">
        <p14:creationId xmlns:p14="http://schemas.microsoft.com/office/powerpoint/2010/main" val="413009473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1828800"/>
            <a:ext cx="8610600" cy="4572000"/>
          </a:xfrm>
          <a:ln w="28575">
            <a:solidFill>
              <a:srgbClr val="FF0000"/>
            </a:solidFill>
            <a:prstDash val="dashDot"/>
            <a:miter lim="800000"/>
            <a:headEnd/>
            <a:tailEnd/>
          </a:ln>
        </p:spPr>
        <p:txBody>
          <a:bodyPr/>
          <a:lstStyle/>
          <a:p>
            <a:pPr marL="514350" indent="-514350" eaLnBrk="1" hangingPunct="1">
              <a:buFont typeface="Calibri" panose="020F0502020204030204" pitchFamily="34" charset="0"/>
              <a:buAutoNum type="arabicPeriod"/>
            </a:pPr>
            <a:r>
              <a:rPr lang="en-US" altLang="vi-VN" sz="2800">
                <a:latin typeface="Arial" panose="020B0604020202020204" pitchFamily="34" charset="0"/>
                <a:cs typeface="Arial" panose="020B0604020202020204" pitchFamily="34" charset="0"/>
              </a:rPr>
              <a:t>Trong tự nhiên: </a:t>
            </a:r>
          </a:p>
          <a:p>
            <a:pPr marL="1771650" lvl="3" indent="-514350" algn="just" eaLnBrk="1" hangingPunct="1">
              <a:buFontTx/>
              <a:buChar char="-"/>
            </a:pPr>
            <a:r>
              <a:rPr lang="en-US" altLang="vi-VN" sz="2800">
                <a:latin typeface="Arial" panose="020B0604020202020204" pitchFamily="34" charset="0"/>
                <a:cs typeface="Arial" panose="020B0604020202020204" pitchFamily="34" charset="0"/>
              </a:rPr>
              <a:t>Sự thay đổi khí hậu toàn cầu </a:t>
            </a:r>
          </a:p>
          <a:p>
            <a:pPr marL="1771650" lvl="3" indent="-514350" algn="just" eaLnBrk="1" hangingPunct="1">
              <a:buFontTx/>
              <a:buChar char="-"/>
            </a:pPr>
            <a:r>
              <a:rPr lang="en-US" altLang="vi-VN" sz="2800">
                <a:latin typeface="Arial" panose="020B0604020202020204" pitchFamily="34" charset="0"/>
                <a:cs typeface="Arial" panose="020B0604020202020204" pitchFamily="34" charset="0"/>
              </a:rPr>
              <a:t>Sự ra đời/mất đi một giống sinh vật </a:t>
            </a:r>
          </a:p>
          <a:p>
            <a:pPr marL="514350" indent="-514350" algn="just" eaLnBrk="1" hangingPunct="1">
              <a:buFont typeface="Calibri" panose="020F0502020204030204" pitchFamily="34" charset="0"/>
              <a:buAutoNum type="arabicPeriod"/>
            </a:pPr>
            <a:r>
              <a:rPr lang="en-US" altLang="vi-VN" sz="2800">
                <a:latin typeface="Arial" panose="020B0604020202020204" pitchFamily="34" charset="0"/>
                <a:cs typeface="Arial" panose="020B0604020202020204" pitchFamily="34" charset="0"/>
              </a:rPr>
              <a:t>Trong xã hội:</a:t>
            </a:r>
          </a:p>
          <a:p>
            <a:pPr marL="1771650" lvl="3" indent="-514350" algn="just" eaLnBrk="1" hangingPunct="1">
              <a:buFontTx/>
              <a:buChar char="-"/>
            </a:pPr>
            <a:r>
              <a:rPr lang="en-US" altLang="vi-VN" sz="2800">
                <a:latin typeface="Arial" panose="020B0604020202020204" pitchFamily="34" charset="0"/>
                <a:cs typeface="Arial" panose="020B0604020202020204" pitchFamily="34" charset="0"/>
              </a:rPr>
              <a:t>Sự mất đi một chế độ cũ, ra đời chế độ mới </a:t>
            </a:r>
          </a:p>
          <a:p>
            <a:pPr marL="1771650" lvl="3" indent="-514350" algn="just" eaLnBrk="1" hangingPunct="1">
              <a:buFontTx/>
              <a:buChar char="-"/>
            </a:pPr>
            <a:r>
              <a:rPr lang="en-US" altLang="vi-VN" sz="2800">
                <a:latin typeface="Arial" panose="020B0604020202020204" pitchFamily="34" charset="0"/>
                <a:cs typeface="Arial" panose="020B0604020202020204" pitchFamily="34" charset="0"/>
              </a:rPr>
              <a:t>Tình cảm con người nảy sinh</a:t>
            </a:r>
          </a:p>
          <a:p>
            <a:pPr marL="514350" indent="-514350" algn="just" eaLnBrk="1" hangingPunct="1">
              <a:buFont typeface="Calibri" panose="020F0502020204030204" pitchFamily="34" charset="0"/>
              <a:buAutoNum type="arabicPeriod"/>
            </a:pPr>
            <a:r>
              <a:rPr lang="en-US" altLang="vi-VN" sz="2800">
                <a:latin typeface="Arial" panose="020B0604020202020204" pitchFamily="34" charset="0"/>
                <a:cs typeface="Arial" panose="020B0604020202020204" pitchFamily="34" charset="0"/>
              </a:rPr>
              <a:t>Trong nhận thức:</a:t>
            </a:r>
          </a:p>
          <a:p>
            <a:pPr marL="1314450" lvl="2" indent="-514350" algn="just" eaLnBrk="1" hangingPunct="1">
              <a:buFont typeface="Arial" panose="020B0604020202020204" pitchFamily="34" charset="0"/>
              <a:buNone/>
            </a:pPr>
            <a:r>
              <a:rPr lang="en-US" altLang="vi-VN" sz="2800">
                <a:latin typeface="Arial" panose="020B0604020202020204" pitchFamily="34" charset="0"/>
                <a:cs typeface="Arial" panose="020B0604020202020204" pitchFamily="34" charset="0"/>
              </a:rPr>
              <a:t>    - Sự phát triển tri thức </a:t>
            </a:r>
          </a:p>
          <a:p>
            <a:pPr marL="914400" lvl="1" indent="-514350" algn="just" eaLnBrk="1" hangingPunct="1">
              <a:buFont typeface="Arial" panose="020B0604020202020204" pitchFamily="34" charset="0"/>
              <a:buNone/>
            </a:pPr>
            <a:endParaRPr lang="en-US" altLang="vi-VN" sz="2400">
              <a:latin typeface="Arial" panose="020B0604020202020204" pitchFamily="34" charset="0"/>
              <a:cs typeface="Arial" panose="020B0604020202020204" pitchFamily="34" charset="0"/>
            </a:endParaRPr>
          </a:p>
        </p:txBody>
      </p:sp>
      <p:sp>
        <p:nvSpPr>
          <p:cNvPr id="29699" name="AutoShape 3"/>
          <p:cNvSpPr>
            <a:spLocks noChangeAspect="1" noChangeArrowheads="1"/>
          </p:cNvSpPr>
          <p:nvPr/>
        </p:nvSpPr>
        <p:spPr bwMode="auto">
          <a:xfrm>
            <a:off x="0" y="1371600"/>
            <a:ext cx="9144000" cy="77788"/>
          </a:xfrm>
          <a:prstGeom prst="flowChartPredefinedProcess">
            <a:avLst/>
          </a:prstGeom>
          <a:gradFill rotWithShape="0">
            <a:gsLst>
              <a:gs pos="0">
                <a:srgbClr val="000000"/>
              </a:gs>
              <a:gs pos="10001">
                <a:srgbClr val="000040"/>
              </a:gs>
              <a:gs pos="25000">
                <a:srgbClr val="400040"/>
              </a:gs>
              <a:gs pos="37500">
                <a:srgbClr val="8F0040"/>
              </a:gs>
              <a:gs pos="45000">
                <a:srgbClr val="F27300"/>
              </a:gs>
              <a:gs pos="50000">
                <a:srgbClr val="FFBF00"/>
              </a:gs>
              <a:gs pos="55000">
                <a:srgbClr val="F27300"/>
              </a:gs>
              <a:gs pos="62500">
                <a:srgbClr val="8F0040"/>
              </a:gs>
              <a:gs pos="75000">
                <a:srgbClr val="400040"/>
              </a:gs>
              <a:gs pos="89999">
                <a:srgbClr val="000040"/>
              </a:gs>
              <a:gs pos="100000">
                <a:srgbClr val="000000"/>
              </a:gs>
            </a:gsLst>
            <a:lin ang="5400000" scaled="1"/>
          </a:gra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solidFill>
                <a:srgbClr val="FF0000"/>
              </a:solidFill>
              <a:latin typeface="Calibri" panose="020F0502020204030204" pitchFamily="34" charset="0"/>
            </a:endParaRPr>
          </a:p>
        </p:txBody>
      </p:sp>
      <p:sp>
        <p:nvSpPr>
          <p:cNvPr id="28676" name="Title 1"/>
          <p:cNvSpPr>
            <a:spLocks noGrp="1"/>
          </p:cNvSpPr>
          <p:nvPr>
            <p:ph type="title"/>
          </p:nvPr>
        </p:nvSpPr>
        <p:spPr>
          <a:xfrm>
            <a:off x="612775" y="228600"/>
            <a:ext cx="8153400" cy="990600"/>
          </a:xfrm>
          <a:solidFill>
            <a:schemeClr val="accent4">
              <a:lumMod val="20000"/>
              <a:lumOff val="80000"/>
            </a:schemeClr>
          </a:solidFill>
        </p:spPr>
        <p:txBody>
          <a:bodyPr/>
          <a:lstStyle/>
          <a:p>
            <a:pPr>
              <a:defRPr/>
            </a:pPr>
            <a:r>
              <a:rPr lang="en-US">
                <a:solidFill>
                  <a:srgbClr val="FF0000"/>
                </a:solidFill>
              </a:rPr>
              <a:t>Thực tế:</a:t>
            </a:r>
          </a:p>
        </p:txBody>
      </p:sp>
    </p:spTree>
    <p:extLst>
      <p:ext uri="{BB962C8B-B14F-4D97-AF65-F5344CB8AC3E}">
        <p14:creationId xmlns:p14="http://schemas.microsoft.com/office/powerpoint/2010/main" val="150324370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Content Placeholder 2"/>
          <p:cNvSpPr>
            <a:spLocks noGrp="1"/>
          </p:cNvSpPr>
          <p:nvPr>
            <p:ph sz="quarter" idx="1"/>
          </p:nvPr>
        </p:nvSpPr>
        <p:spPr>
          <a:xfrm>
            <a:off x="152400" y="1600200"/>
            <a:ext cx="8839200" cy="5257800"/>
          </a:xfrm>
          <a:ln>
            <a:solidFill>
              <a:srgbClr val="FF0000"/>
            </a:solidFill>
            <a:miter lim="800000"/>
            <a:headEnd/>
            <a:tailEnd/>
          </a:ln>
        </p:spPr>
        <p:txBody>
          <a:bodyPr/>
          <a:lstStyle/>
          <a:p>
            <a:pPr marL="514350" indent="-514350" algn="just" eaLnBrk="1" hangingPunct="1">
              <a:buFont typeface="Arial" panose="020B0604020202020204" pitchFamily="34" charset="0"/>
              <a:buNone/>
            </a:pPr>
            <a:r>
              <a:rPr lang="en-US" altLang="vi-VN" sz="3600" dirty="0">
                <a:cs typeface="Arial" panose="020B0604020202020204" pitchFamily="34" charset="0"/>
              </a:rPr>
              <a:t>Do </a:t>
            </a:r>
            <a:r>
              <a:rPr lang="en-US" altLang="vi-VN" sz="3600" dirty="0" err="1">
                <a:cs typeface="Arial" panose="020B0604020202020204" pitchFamily="34" charset="0"/>
              </a:rPr>
              <a:t>trong</a:t>
            </a:r>
            <a:r>
              <a:rPr lang="en-US" altLang="vi-VN" sz="3600" dirty="0">
                <a:cs typeface="Arial" panose="020B0604020202020204" pitchFamily="34" charset="0"/>
              </a:rPr>
              <a:t> </a:t>
            </a:r>
            <a:r>
              <a:rPr lang="en-US" altLang="vi-VN" sz="3600" dirty="0" err="1">
                <a:cs typeface="Arial" panose="020B0604020202020204" pitchFamily="34" charset="0"/>
              </a:rPr>
              <a:t>sư</a:t>
            </a:r>
            <a:r>
              <a:rPr lang="en-US" altLang="vi-VN" sz="3600" dirty="0">
                <a:cs typeface="Arial" panose="020B0604020202020204" pitchFamily="34" charset="0"/>
              </a:rPr>
              <a:t>̣ </a:t>
            </a:r>
            <a:r>
              <a:rPr lang="en-US" altLang="vi-VN" sz="3600" dirty="0" err="1">
                <a:cs typeface="Arial" panose="020B0604020202020204" pitchFamily="34" charset="0"/>
              </a:rPr>
              <a:t>vật</a:t>
            </a:r>
            <a:r>
              <a:rPr lang="en-US" altLang="vi-VN" sz="3600" dirty="0">
                <a:cs typeface="Arial" panose="020B0604020202020204" pitchFamily="34" charset="0"/>
              </a:rPr>
              <a:t>, </a:t>
            </a:r>
            <a:r>
              <a:rPr lang="en-US" altLang="vi-VN" sz="3600" dirty="0" err="1">
                <a:cs typeface="Arial" panose="020B0604020202020204" pitchFamily="34" charset="0"/>
              </a:rPr>
              <a:t>lượng</a:t>
            </a:r>
            <a:r>
              <a:rPr lang="en-US" altLang="vi-VN" sz="3600" dirty="0">
                <a:cs typeface="Arial" panose="020B0604020202020204" pitchFamily="34" charset="0"/>
              </a:rPr>
              <a:t> </a:t>
            </a:r>
            <a:r>
              <a:rPr lang="en-US" altLang="vi-VN" sz="3600" dirty="0" err="1">
                <a:cs typeface="Arial" panose="020B0604020202020204" pitchFamily="34" charset="0"/>
              </a:rPr>
              <a:t>va</a:t>
            </a:r>
            <a:r>
              <a:rPr lang="en-US" altLang="vi-VN" sz="3600" dirty="0">
                <a:cs typeface="Arial" panose="020B0604020202020204" pitchFamily="34" charset="0"/>
              </a:rPr>
              <a:t>̀ </a:t>
            </a:r>
            <a:r>
              <a:rPr lang="en-US" altLang="vi-VN" sz="3600" dirty="0" err="1">
                <a:cs typeface="Arial" panose="020B0604020202020204" pitchFamily="34" charset="0"/>
              </a:rPr>
              <a:t>chất</a:t>
            </a:r>
            <a:r>
              <a:rPr lang="en-US" altLang="vi-VN" sz="3600" dirty="0">
                <a:cs typeface="Arial" panose="020B0604020202020204" pitchFamily="34" charset="0"/>
              </a:rPr>
              <a:t> </a:t>
            </a:r>
            <a:r>
              <a:rPr lang="en-US" altLang="vi-VN" sz="3600" dirty="0" err="1">
                <a:cs typeface="Arial" panose="020B0604020202020204" pitchFamily="34" charset="0"/>
              </a:rPr>
              <a:t>vừa</a:t>
            </a:r>
            <a:r>
              <a:rPr lang="en-US" altLang="vi-VN" sz="3600" dirty="0">
                <a:cs typeface="Arial" panose="020B0604020202020204" pitchFamily="34" charset="0"/>
              </a:rPr>
              <a:t> </a:t>
            </a:r>
            <a:r>
              <a:rPr lang="en-US" altLang="vi-VN" sz="3600" dirty="0" err="1">
                <a:cs typeface="Arial" panose="020B0604020202020204" pitchFamily="34" charset="0"/>
              </a:rPr>
              <a:t>mâu</a:t>
            </a:r>
            <a:r>
              <a:rPr lang="en-US" altLang="vi-VN" sz="3600" dirty="0">
                <a:cs typeface="Arial" panose="020B0604020202020204" pitchFamily="34" charset="0"/>
              </a:rPr>
              <a:t> </a:t>
            </a:r>
            <a:r>
              <a:rPr lang="en-US" altLang="vi-VN" sz="3600" dirty="0" err="1">
                <a:cs typeface="Arial" panose="020B0604020202020204" pitchFamily="34" charset="0"/>
              </a:rPr>
              <a:t>thuẫn</a:t>
            </a:r>
            <a:r>
              <a:rPr lang="en-US" altLang="vi-VN" sz="3600" dirty="0">
                <a:cs typeface="Arial" panose="020B0604020202020204" pitchFamily="34" charset="0"/>
              </a:rPr>
              <a:t> </a:t>
            </a:r>
            <a:r>
              <a:rPr lang="en-US" altLang="vi-VN" sz="3600" dirty="0" err="1">
                <a:cs typeface="Arial" panose="020B0604020202020204" pitchFamily="34" charset="0"/>
              </a:rPr>
              <a:t>vừa</a:t>
            </a:r>
            <a:r>
              <a:rPr lang="en-US" altLang="vi-VN" sz="3600" dirty="0">
                <a:cs typeface="Arial" panose="020B0604020202020204" pitchFamily="34" charset="0"/>
              </a:rPr>
              <a:t> </a:t>
            </a:r>
            <a:r>
              <a:rPr lang="en-US" altLang="vi-VN" sz="3600" dirty="0" err="1">
                <a:cs typeface="Arial" panose="020B0604020202020204" pitchFamily="34" charset="0"/>
              </a:rPr>
              <a:t>thống</a:t>
            </a:r>
            <a:r>
              <a:rPr lang="en-US" altLang="vi-VN" sz="3600" dirty="0">
                <a:cs typeface="Arial" panose="020B0604020202020204" pitchFamily="34" charset="0"/>
              </a:rPr>
              <a:t> </a:t>
            </a:r>
            <a:r>
              <a:rPr lang="en-US" altLang="vi-VN" sz="3600" dirty="0" err="1">
                <a:cs typeface="Arial" panose="020B0604020202020204" pitchFamily="34" charset="0"/>
              </a:rPr>
              <a:t>nhất</a:t>
            </a:r>
            <a:r>
              <a:rPr lang="en-US" altLang="vi-VN" sz="3600" dirty="0">
                <a:cs typeface="Arial" panose="020B0604020202020204" pitchFamily="34" charset="0"/>
              </a:rPr>
              <a:t> </a:t>
            </a:r>
            <a:r>
              <a:rPr lang="en-US" altLang="vi-VN" sz="3600" dirty="0" err="1">
                <a:cs typeface="Arial" panose="020B0604020202020204" pitchFamily="34" charset="0"/>
              </a:rPr>
              <a:t>với</a:t>
            </a:r>
            <a:r>
              <a:rPr lang="en-US" altLang="vi-VN" sz="3600" dirty="0">
                <a:cs typeface="Arial" panose="020B0604020202020204" pitchFamily="34" charset="0"/>
              </a:rPr>
              <a:t> </a:t>
            </a:r>
            <a:r>
              <a:rPr lang="en-US" altLang="vi-VN" sz="3600" dirty="0" err="1">
                <a:cs typeface="Arial" panose="020B0604020202020204" pitchFamily="34" charset="0"/>
              </a:rPr>
              <a:t>nhau</a:t>
            </a:r>
            <a:r>
              <a:rPr lang="en-US" altLang="vi-VN" sz="3600" dirty="0">
                <a:cs typeface="Arial" panose="020B0604020202020204" pitchFamily="34" charset="0"/>
              </a:rPr>
              <a:t> (</a:t>
            </a:r>
            <a:r>
              <a:rPr lang="en-US" altLang="vi-VN" sz="3600" dirty="0" err="1">
                <a:cs typeface="Arial" panose="020B0604020202020204" pitchFamily="34" charset="0"/>
              </a:rPr>
              <a:t>trong</a:t>
            </a:r>
            <a:r>
              <a:rPr lang="en-US" altLang="vi-VN" sz="3600" dirty="0">
                <a:cs typeface="Arial" panose="020B0604020202020204" pitchFamily="34" charset="0"/>
              </a:rPr>
              <a:t> </a:t>
            </a:r>
            <a:r>
              <a:rPr lang="en-US" altLang="vi-VN" sz="3600" dirty="0" err="1">
                <a:cs typeface="Arial" panose="020B0604020202020204" pitchFamily="34" charset="0"/>
              </a:rPr>
              <a:t>đô</a:t>
            </a:r>
            <a:r>
              <a:rPr lang="en-US" altLang="vi-VN" sz="3600" dirty="0">
                <a:cs typeface="Arial" panose="020B0604020202020204" pitchFamily="34" charset="0"/>
              </a:rPr>
              <a:t>̣) </a:t>
            </a:r>
            <a:r>
              <a:rPr lang="en-US" altLang="vi-VN" sz="3600" dirty="0" err="1">
                <a:cs typeface="Arial" panose="020B0604020202020204" pitchFamily="34" charset="0"/>
              </a:rPr>
              <a:t>nên</a:t>
            </a:r>
            <a:r>
              <a:rPr lang="en-US" altLang="vi-VN" sz="3600" dirty="0">
                <a:cs typeface="Arial" panose="020B0604020202020204" pitchFamily="34" charset="0"/>
              </a:rPr>
              <a:t>:</a:t>
            </a:r>
          </a:p>
          <a:p>
            <a:pPr marL="914400" lvl="1" indent="-514350" algn="just" eaLnBrk="1" hangingPunct="1">
              <a:buFont typeface="Calibri" panose="020F0502020204030204" pitchFamily="34" charset="0"/>
              <a:buAutoNum type="arabicParenR"/>
            </a:pPr>
            <a:r>
              <a:rPr lang="en-US" altLang="vi-VN" sz="3600" i="1" dirty="0">
                <a:cs typeface="Arial" panose="020B0604020202020204" pitchFamily="34" charset="0"/>
              </a:rPr>
              <a:t> </a:t>
            </a:r>
            <a:r>
              <a:rPr lang="en-US" altLang="vi-VN" sz="3600" i="1" dirty="0" err="1">
                <a:cs typeface="Arial" panose="020B0604020202020204" pitchFamily="34" charset="0"/>
              </a:rPr>
              <a:t>Nhận</a:t>
            </a:r>
            <a:r>
              <a:rPr lang="en-US" altLang="vi-VN" sz="3600" i="1" dirty="0">
                <a:cs typeface="Arial" panose="020B0604020202020204" pitchFamily="34" charset="0"/>
              </a:rPr>
              <a:t> </a:t>
            </a:r>
            <a:r>
              <a:rPr lang="en-US" altLang="vi-VN" sz="3600" i="1" dirty="0" err="1">
                <a:cs typeface="Arial" panose="020B0604020202020204" pitchFamily="34" charset="0"/>
              </a:rPr>
              <a:t>thức</a:t>
            </a:r>
            <a:r>
              <a:rPr lang="en-US" altLang="vi-VN" sz="3600" i="1" dirty="0">
                <a:cs typeface="Arial" panose="020B0604020202020204" pitchFamily="34" charset="0"/>
              </a:rPr>
              <a:t> </a:t>
            </a:r>
            <a:r>
              <a:rPr lang="en-US" altLang="vi-VN" sz="3600" i="1" dirty="0" err="1">
                <a:cs typeface="Arial" panose="020B0604020202020204" pitchFamily="34" charset="0"/>
              </a:rPr>
              <a:t>cả</a:t>
            </a:r>
            <a:r>
              <a:rPr lang="en-US" altLang="vi-VN" sz="3600" i="1" dirty="0">
                <a:cs typeface="Arial" panose="020B0604020202020204" pitchFamily="34" charset="0"/>
              </a:rPr>
              <a:t> </a:t>
            </a:r>
            <a:r>
              <a:rPr lang="en-US" altLang="vi-VN" sz="3600" i="1" dirty="0" err="1">
                <a:cs typeface="Arial" panose="020B0604020202020204" pitchFamily="34" charset="0"/>
              </a:rPr>
              <a:t>hai</a:t>
            </a:r>
            <a:r>
              <a:rPr lang="en-US" altLang="vi-VN" sz="3600" i="1" dirty="0">
                <a:cs typeface="Arial" panose="020B0604020202020204" pitchFamily="34" charset="0"/>
              </a:rPr>
              <a:t> </a:t>
            </a:r>
            <a:r>
              <a:rPr lang="en-US" altLang="vi-VN" sz="3600" i="1" dirty="0" err="1">
                <a:cs typeface="Arial" panose="020B0604020202020204" pitchFamily="34" charset="0"/>
              </a:rPr>
              <a:t>phương</a:t>
            </a:r>
            <a:r>
              <a:rPr lang="en-US" altLang="vi-VN" sz="3600" i="1" dirty="0">
                <a:cs typeface="Arial" panose="020B0604020202020204" pitchFamily="34" charset="0"/>
              </a:rPr>
              <a:t> </a:t>
            </a:r>
            <a:r>
              <a:rPr lang="en-US" altLang="vi-VN" sz="3600" i="1" dirty="0" err="1">
                <a:cs typeface="Arial" panose="020B0604020202020204" pitchFamily="34" charset="0"/>
              </a:rPr>
              <a:t>diện</a:t>
            </a:r>
            <a:r>
              <a:rPr lang="en-US" altLang="vi-VN" sz="3600" i="1" dirty="0">
                <a:cs typeface="Arial" panose="020B0604020202020204" pitchFamily="34" charset="0"/>
              </a:rPr>
              <a:t>: </a:t>
            </a:r>
            <a:r>
              <a:rPr lang="en-US" altLang="vi-VN" sz="3600" i="1" dirty="0" err="1">
                <a:cs typeface="Arial" panose="020B0604020202020204" pitchFamily="34" charset="0"/>
              </a:rPr>
              <a:t>lượng</a:t>
            </a:r>
            <a:r>
              <a:rPr lang="en-US" altLang="vi-VN" sz="3600" i="1" dirty="0">
                <a:cs typeface="Arial" panose="020B0604020202020204" pitchFamily="34" charset="0"/>
              </a:rPr>
              <a:t>, </a:t>
            </a:r>
            <a:r>
              <a:rPr lang="en-US" altLang="vi-VN" sz="3600" i="1" dirty="0" err="1">
                <a:cs typeface="Arial" panose="020B0604020202020204" pitchFamily="34" charset="0"/>
              </a:rPr>
              <a:t>chất</a:t>
            </a:r>
            <a:r>
              <a:rPr lang="en-US" altLang="vi-VN" sz="3600" i="1" dirty="0">
                <a:cs typeface="Arial" panose="020B0604020202020204" pitchFamily="34" charset="0"/>
              </a:rPr>
              <a:t>, , </a:t>
            </a:r>
            <a:r>
              <a:rPr lang="en-US" altLang="vi-VN" sz="3600" i="1" dirty="0" err="1">
                <a:cs typeface="Arial" panose="020B0604020202020204" pitchFamily="34" charset="0"/>
              </a:rPr>
              <a:t>tích</a:t>
            </a:r>
            <a:r>
              <a:rPr lang="en-US" altLang="vi-VN" sz="3600" i="1" dirty="0">
                <a:cs typeface="Arial" panose="020B0604020202020204" pitchFamily="34" charset="0"/>
              </a:rPr>
              <a:t> </a:t>
            </a:r>
            <a:r>
              <a:rPr lang="en-US" altLang="vi-VN" sz="3600" i="1" dirty="0" err="1">
                <a:cs typeface="Arial" panose="020B0604020202020204" pitchFamily="34" charset="0"/>
              </a:rPr>
              <a:t>lũy</a:t>
            </a:r>
            <a:r>
              <a:rPr lang="en-US" altLang="vi-VN" sz="3600" i="1" dirty="0">
                <a:cs typeface="Arial" panose="020B0604020202020204" pitchFamily="34" charset="0"/>
              </a:rPr>
              <a:t> </a:t>
            </a:r>
            <a:r>
              <a:rPr lang="en-US" altLang="vi-VN" sz="3600" i="1" dirty="0" err="1">
                <a:cs typeface="Arial" panose="020B0604020202020204" pitchFamily="34" charset="0"/>
              </a:rPr>
              <a:t>dần</a:t>
            </a:r>
            <a:r>
              <a:rPr lang="en-US" altLang="vi-VN" sz="3600" i="1" dirty="0">
                <a:cs typeface="Arial" panose="020B0604020202020204" pitchFamily="34" charset="0"/>
              </a:rPr>
              <a:t> </a:t>
            </a:r>
            <a:r>
              <a:rPr lang="en-US" altLang="vi-VN" sz="3600" i="1" dirty="0" err="1">
                <a:cs typeface="Arial" panose="020B0604020202020204" pitchFamily="34" charset="0"/>
              </a:rPr>
              <a:t>dần</a:t>
            </a:r>
            <a:r>
              <a:rPr lang="en-US" altLang="vi-VN" sz="3600" i="1" dirty="0">
                <a:cs typeface="Arial" panose="020B0604020202020204" pitchFamily="34" charset="0"/>
              </a:rPr>
              <a:t> </a:t>
            </a:r>
            <a:r>
              <a:rPr lang="en-US" altLang="vi-VN" sz="3600" i="1" dirty="0" err="1">
                <a:cs typeface="Arial" panose="020B0604020202020204" pitchFamily="34" charset="0"/>
              </a:rPr>
              <a:t>lượng</a:t>
            </a:r>
            <a:r>
              <a:rPr lang="en-US" altLang="vi-VN" sz="3600" i="1" dirty="0">
                <a:cs typeface="Arial" panose="020B0604020202020204" pitchFamily="34" charset="0"/>
              </a:rPr>
              <a:t>, </a:t>
            </a:r>
            <a:r>
              <a:rPr lang="en-US" altLang="vi-VN" sz="3600" i="1" dirty="0" err="1">
                <a:cs typeface="Arial" panose="020B0604020202020204" pitchFamily="34" charset="0"/>
              </a:rPr>
              <a:t>khắc</a:t>
            </a:r>
            <a:r>
              <a:rPr lang="en-US" altLang="vi-VN" sz="3600" i="1" dirty="0">
                <a:cs typeface="Arial" panose="020B0604020202020204" pitchFamily="34" charset="0"/>
              </a:rPr>
              <a:t> </a:t>
            </a:r>
            <a:r>
              <a:rPr lang="en-US" altLang="vi-VN" sz="3600" i="1" dirty="0" err="1">
                <a:cs typeface="Arial" panose="020B0604020202020204" pitchFamily="34" charset="0"/>
              </a:rPr>
              <a:t>phục</a:t>
            </a:r>
            <a:r>
              <a:rPr lang="en-US" altLang="vi-VN" sz="3600" i="1" dirty="0">
                <a:cs typeface="Arial" panose="020B0604020202020204" pitchFamily="34" charset="0"/>
              </a:rPr>
              <a:t> </a:t>
            </a:r>
            <a:r>
              <a:rPr lang="en-US" altLang="vi-VN" sz="3600" i="1" dirty="0" err="1">
                <a:cs typeface="Arial" panose="020B0604020202020204" pitchFamily="34" charset="0"/>
              </a:rPr>
              <a:t>bệnh</a:t>
            </a:r>
            <a:r>
              <a:rPr lang="en-US" altLang="vi-VN" sz="3600" i="1" dirty="0">
                <a:cs typeface="Arial" panose="020B0604020202020204" pitchFamily="34" charset="0"/>
              </a:rPr>
              <a:t> </a:t>
            </a:r>
            <a:r>
              <a:rPr lang="en-US" altLang="vi-VN" sz="3600" i="1" dirty="0" err="1">
                <a:cs typeface="Arial" panose="020B0604020202020204" pitchFamily="34" charset="0"/>
              </a:rPr>
              <a:t>tả</a:t>
            </a:r>
            <a:r>
              <a:rPr lang="en-US" altLang="vi-VN" sz="3600" i="1" dirty="0">
                <a:cs typeface="Arial" panose="020B0604020202020204" pitchFamily="34" charset="0"/>
              </a:rPr>
              <a:t> </a:t>
            </a:r>
            <a:r>
              <a:rPr lang="en-US" altLang="vi-VN" sz="3600" i="1" dirty="0" err="1">
                <a:cs typeface="Arial" panose="020B0604020202020204" pitchFamily="34" charset="0"/>
              </a:rPr>
              <a:t>khuynh</a:t>
            </a:r>
            <a:r>
              <a:rPr lang="en-US" altLang="vi-VN" sz="3600" i="1" dirty="0">
                <a:cs typeface="Arial" panose="020B0604020202020204" pitchFamily="34" charset="0"/>
              </a:rPr>
              <a:t> </a:t>
            </a:r>
            <a:r>
              <a:rPr lang="en-US" altLang="vi-VN" sz="3600" i="1" dirty="0" err="1">
                <a:cs typeface="Arial" panose="020B0604020202020204" pitchFamily="34" charset="0"/>
              </a:rPr>
              <a:t>và</a:t>
            </a:r>
            <a:r>
              <a:rPr lang="en-US" altLang="vi-VN" sz="3600" i="1" dirty="0">
                <a:cs typeface="Arial" panose="020B0604020202020204" pitchFamily="34" charset="0"/>
              </a:rPr>
              <a:t> </a:t>
            </a:r>
            <a:r>
              <a:rPr lang="en-US" altLang="vi-VN" sz="3600" i="1" dirty="0" err="1">
                <a:cs typeface="Arial" panose="020B0604020202020204" pitchFamily="34" charset="0"/>
              </a:rPr>
              <a:t>hữu</a:t>
            </a:r>
            <a:r>
              <a:rPr lang="en-US" altLang="vi-VN" sz="3600" i="1" dirty="0">
                <a:cs typeface="Arial" panose="020B0604020202020204" pitchFamily="34" charset="0"/>
              </a:rPr>
              <a:t> </a:t>
            </a:r>
            <a:r>
              <a:rPr lang="en-US" altLang="vi-VN" sz="3600" i="1" dirty="0" err="1">
                <a:cs typeface="Arial" panose="020B0604020202020204" pitchFamily="34" charset="0"/>
              </a:rPr>
              <a:t>khuynh</a:t>
            </a:r>
            <a:r>
              <a:rPr lang="en-US" altLang="vi-VN" sz="3600" i="1" dirty="0">
                <a:cs typeface="Arial" panose="020B0604020202020204" pitchFamily="34" charset="0"/>
              </a:rPr>
              <a:t>.</a:t>
            </a:r>
          </a:p>
          <a:p>
            <a:pPr marL="914400" lvl="1" indent="-514350" algn="just" eaLnBrk="1" hangingPunct="1">
              <a:buFont typeface="Calibri" panose="020F0502020204030204" pitchFamily="34" charset="0"/>
              <a:buAutoNum type="arabicParenR"/>
            </a:pPr>
            <a:r>
              <a:rPr lang="en-US" altLang="vi-VN" sz="3600" i="1" dirty="0">
                <a:cs typeface="Arial" panose="020B0604020202020204" pitchFamily="34" charset="0"/>
              </a:rPr>
              <a:t> </a:t>
            </a:r>
            <a:r>
              <a:rPr lang="en-US" altLang="vi-VN" sz="3600" i="1" dirty="0" err="1">
                <a:cs typeface="Arial" panose="020B0604020202020204" pitchFamily="34" charset="0"/>
              </a:rPr>
              <a:t>Rèn</a:t>
            </a:r>
            <a:r>
              <a:rPr lang="en-US" altLang="vi-VN" sz="3600" i="1" dirty="0">
                <a:cs typeface="Arial" panose="020B0604020202020204" pitchFamily="34" charset="0"/>
              </a:rPr>
              <a:t> </a:t>
            </a:r>
            <a:r>
              <a:rPr lang="en-US" altLang="vi-VN" sz="3600" i="1" dirty="0" err="1">
                <a:cs typeface="Arial" panose="020B0604020202020204" pitchFamily="34" charset="0"/>
              </a:rPr>
              <a:t>luyện</a:t>
            </a:r>
            <a:r>
              <a:rPr lang="en-US" altLang="vi-VN" sz="3600" i="1" dirty="0">
                <a:cs typeface="Arial" panose="020B0604020202020204" pitchFamily="34" charset="0"/>
              </a:rPr>
              <a:t> </a:t>
            </a:r>
            <a:r>
              <a:rPr lang="en-US" altLang="vi-VN" sz="3600" i="1" u="sng" dirty="0" err="1">
                <a:cs typeface="Arial" panose="020B0604020202020204" pitchFamily="34" charset="0"/>
              </a:rPr>
              <a:t>khả</a:t>
            </a:r>
            <a:r>
              <a:rPr lang="en-US" altLang="vi-VN" sz="3600" i="1" u="sng" dirty="0">
                <a:cs typeface="Arial" panose="020B0604020202020204" pitchFamily="34" charset="0"/>
              </a:rPr>
              <a:t> </a:t>
            </a:r>
            <a:r>
              <a:rPr lang="en-US" altLang="vi-VN" sz="3600" i="1" u="sng" dirty="0" err="1">
                <a:cs typeface="Arial" panose="020B0604020202020204" pitchFamily="34" charset="0"/>
              </a:rPr>
              <a:t>năng</a:t>
            </a:r>
            <a:r>
              <a:rPr lang="en-US" altLang="vi-VN" sz="3600" i="1" u="sng" dirty="0">
                <a:cs typeface="Arial" panose="020B0604020202020204" pitchFamily="34" charset="0"/>
              </a:rPr>
              <a:t> </a:t>
            </a:r>
            <a:r>
              <a:rPr lang="en-US" altLang="vi-VN" sz="3600" i="1" u="sng" dirty="0" err="1">
                <a:cs typeface="Arial" panose="020B0604020202020204" pitchFamily="34" charset="0"/>
              </a:rPr>
              <a:t>điều</a:t>
            </a:r>
            <a:r>
              <a:rPr lang="en-US" altLang="vi-VN" sz="3600" i="1" u="sng" dirty="0">
                <a:cs typeface="Arial" panose="020B0604020202020204" pitchFamily="34" charset="0"/>
              </a:rPr>
              <a:t> </a:t>
            </a:r>
            <a:r>
              <a:rPr lang="en-US" altLang="vi-VN" sz="3600" i="1" u="sng" dirty="0" err="1">
                <a:cs typeface="Arial" panose="020B0604020202020204" pitchFamily="34" charset="0"/>
              </a:rPr>
              <a:t>tiết</a:t>
            </a:r>
            <a:r>
              <a:rPr lang="en-US" altLang="vi-VN" sz="3600" i="1" u="sng" dirty="0">
                <a:cs typeface="Arial" panose="020B0604020202020204" pitchFamily="34" charset="0"/>
              </a:rPr>
              <a:t>, </a:t>
            </a:r>
            <a:r>
              <a:rPr lang="en-US" altLang="vi-VN" sz="3600" i="1" u="sng" dirty="0" err="1">
                <a:cs typeface="Arial" panose="020B0604020202020204" pitchFamily="34" charset="0"/>
              </a:rPr>
              <a:t>kiểm</a:t>
            </a:r>
            <a:r>
              <a:rPr lang="en-US" altLang="vi-VN" sz="3600" i="1" u="sng" dirty="0">
                <a:cs typeface="Arial" panose="020B0604020202020204" pitchFamily="34" charset="0"/>
              </a:rPr>
              <a:t> </a:t>
            </a:r>
            <a:r>
              <a:rPr lang="en-US" altLang="vi-VN" sz="3600" i="1" u="sng" dirty="0" err="1">
                <a:cs typeface="Arial" panose="020B0604020202020204" pitchFamily="34" charset="0"/>
              </a:rPr>
              <a:t>soát</a:t>
            </a:r>
            <a:r>
              <a:rPr lang="en-US" altLang="vi-VN" sz="3600" i="1" u="sng" dirty="0">
                <a:cs typeface="Arial" panose="020B0604020202020204" pitchFamily="34" charset="0"/>
              </a:rPr>
              <a:t> </a:t>
            </a:r>
            <a:r>
              <a:rPr lang="en-US" altLang="vi-VN" sz="3600" i="1" u="sng" dirty="0" err="1">
                <a:cs typeface="Arial" panose="020B0604020202020204" pitchFamily="34" charset="0"/>
              </a:rPr>
              <a:t>độ</a:t>
            </a:r>
            <a:r>
              <a:rPr lang="en-US" altLang="vi-VN" sz="3600" i="1" u="sng" dirty="0">
                <a:cs typeface="Arial" panose="020B0604020202020204" pitchFamily="34" charset="0"/>
              </a:rPr>
              <a:t> </a:t>
            </a:r>
            <a:endParaRPr lang="en-US" altLang="vi-VN" sz="3600" i="1" dirty="0">
              <a:cs typeface="Arial" panose="020B0604020202020204" pitchFamily="34" charset="0"/>
            </a:endParaRPr>
          </a:p>
          <a:p>
            <a:pPr marL="914400" lvl="1" indent="-514350" eaLnBrk="1" hangingPunct="1">
              <a:buFont typeface="Calibri" panose="020F0502020204030204" pitchFamily="34" charset="0"/>
              <a:buAutoNum type="arabicParenR"/>
            </a:pPr>
            <a:endParaRPr lang="en-US" altLang="vi-VN" sz="2400" i="1"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0" y="0"/>
            <a:ext cx="9144000" cy="1219200"/>
          </a:xfrm>
          <a:solidFill>
            <a:schemeClr val="accent4">
              <a:lumMod val="20000"/>
              <a:lumOff val="80000"/>
            </a:schemeClr>
          </a:solidFill>
        </p:spPr>
        <p:txBody>
          <a:bodyPr/>
          <a:lstStyle/>
          <a:p>
            <a:pPr>
              <a:defRPr/>
            </a:pPr>
            <a:r>
              <a:rPr lang="en-US" sz="3600" b="1" u="sng">
                <a:solidFill>
                  <a:srgbClr val="FF0000"/>
                </a:solidFill>
              </a:rPr>
              <a:t>Ý nghĩa PPL</a:t>
            </a:r>
            <a:r>
              <a:rPr lang="en-US" sz="3600" b="1">
                <a:solidFill>
                  <a:srgbClr val="FF0000"/>
                </a:solidFill>
              </a:rPr>
              <a:t>: </a:t>
            </a:r>
            <a:r>
              <a:rPr lang="en-US" sz="3600">
                <a:solidFill>
                  <a:srgbClr val="FF0000"/>
                </a:solidFill>
              </a:rPr>
              <a:t>cần biết kết hợp biện chứng giữa Lượng và Chất trong mọi hoạt động</a:t>
            </a:r>
          </a:p>
        </p:txBody>
      </p:sp>
    </p:spTree>
    <p:extLst>
      <p:ext uri="{BB962C8B-B14F-4D97-AF65-F5344CB8AC3E}">
        <p14:creationId xmlns:p14="http://schemas.microsoft.com/office/powerpoint/2010/main" val="99947265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19200"/>
          </a:xfrm>
          <a:solidFill>
            <a:schemeClr val="accent4">
              <a:lumMod val="20000"/>
              <a:lumOff val="80000"/>
            </a:schemeClr>
          </a:solidFill>
        </p:spPr>
        <p:txBody>
          <a:bodyPr rtlCol="0">
            <a:normAutofit/>
          </a:bodyPr>
          <a:lstStyle/>
          <a:p>
            <a:pPr eaLnBrk="1" fontAlgn="auto" hangingPunct="1">
              <a:spcAft>
                <a:spcPts val="0"/>
              </a:spcAft>
              <a:defRPr/>
            </a:pPr>
            <a:r>
              <a:rPr lang="en-US" sz="4000" dirty="0">
                <a:solidFill>
                  <a:srgbClr val="FF0000"/>
                </a:solidFill>
                <a:cs typeface="Arial" pitchFamily="34" charset="0"/>
              </a:rPr>
              <a:t>3) </a:t>
            </a:r>
            <a:r>
              <a:rPr lang="en-US" sz="4000" dirty="0" err="1">
                <a:solidFill>
                  <a:srgbClr val="FF0000"/>
                </a:solidFill>
                <a:cs typeface="Arial" pitchFamily="34" charset="0"/>
              </a:rPr>
              <a:t>Quy</a:t>
            </a:r>
            <a:r>
              <a:rPr lang="en-US" sz="4000" dirty="0">
                <a:solidFill>
                  <a:srgbClr val="FF0000"/>
                </a:solidFill>
                <a:cs typeface="Arial" pitchFamily="34" charset="0"/>
              </a:rPr>
              <a:t> </a:t>
            </a:r>
            <a:r>
              <a:rPr lang="en-US" sz="4000" dirty="0" err="1">
                <a:solidFill>
                  <a:srgbClr val="FF0000"/>
                </a:solidFill>
                <a:cs typeface="Arial" pitchFamily="34" charset="0"/>
              </a:rPr>
              <a:t>luật</a:t>
            </a:r>
            <a:r>
              <a:rPr lang="en-US" sz="4000" dirty="0">
                <a:solidFill>
                  <a:srgbClr val="FF0000"/>
                </a:solidFill>
                <a:cs typeface="Arial" pitchFamily="34" charset="0"/>
              </a:rPr>
              <a:t> </a:t>
            </a:r>
            <a:r>
              <a:rPr lang="en-US" sz="4000" dirty="0" err="1">
                <a:solidFill>
                  <a:srgbClr val="FF0000"/>
                </a:solidFill>
                <a:cs typeface="Arial" pitchFamily="34" charset="0"/>
              </a:rPr>
              <a:t>phu</a:t>
            </a:r>
            <a:r>
              <a:rPr lang="en-US" sz="4000" dirty="0">
                <a:solidFill>
                  <a:srgbClr val="FF0000"/>
                </a:solidFill>
                <a:cs typeface="Arial" pitchFamily="34" charset="0"/>
              </a:rPr>
              <a:t>̉ </a:t>
            </a:r>
            <a:r>
              <a:rPr lang="en-US" sz="4000" dirty="0" err="1">
                <a:solidFill>
                  <a:srgbClr val="FF0000"/>
                </a:solidFill>
                <a:cs typeface="Arial" pitchFamily="34" charset="0"/>
              </a:rPr>
              <a:t>định</a:t>
            </a:r>
            <a:r>
              <a:rPr lang="en-US" sz="4000" dirty="0">
                <a:solidFill>
                  <a:srgbClr val="FF0000"/>
                </a:solidFill>
                <a:cs typeface="Arial" pitchFamily="34" charset="0"/>
              </a:rPr>
              <a:t> </a:t>
            </a:r>
            <a:r>
              <a:rPr lang="en-US" sz="4000" dirty="0" err="1">
                <a:solidFill>
                  <a:srgbClr val="FF0000"/>
                </a:solidFill>
                <a:cs typeface="Arial" pitchFamily="34" charset="0"/>
              </a:rPr>
              <a:t>của</a:t>
            </a:r>
            <a:r>
              <a:rPr lang="en-US" sz="4000" dirty="0">
                <a:solidFill>
                  <a:srgbClr val="FF0000"/>
                </a:solidFill>
                <a:cs typeface="Arial" pitchFamily="34" charset="0"/>
              </a:rPr>
              <a:t> </a:t>
            </a:r>
            <a:r>
              <a:rPr lang="en-US" sz="4000" dirty="0" err="1">
                <a:solidFill>
                  <a:srgbClr val="FF0000"/>
                </a:solidFill>
                <a:cs typeface="Arial" pitchFamily="34" charset="0"/>
              </a:rPr>
              <a:t>phu</a:t>
            </a:r>
            <a:r>
              <a:rPr lang="en-US" sz="4000" dirty="0">
                <a:solidFill>
                  <a:srgbClr val="FF0000"/>
                </a:solidFill>
                <a:cs typeface="Arial" pitchFamily="34" charset="0"/>
              </a:rPr>
              <a:t>̉ </a:t>
            </a:r>
            <a:r>
              <a:rPr lang="en-US" sz="4000" dirty="0" err="1">
                <a:solidFill>
                  <a:srgbClr val="FF0000"/>
                </a:solidFill>
                <a:cs typeface="Arial" pitchFamily="34" charset="0"/>
              </a:rPr>
              <a:t>định</a:t>
            </a:r>
            <a:endParaRPr lang="en-US" sz="4000" dirty="0">
              <a:solidFill>
                <a:srgbClr val="FF0000"/>
              </a:solidFill>
              <a:cs typeface="Arial" pitchFamily="34" charset="0"/>
            </a:endParaRPr>
          </a:p>
        </p:txBody>
      </p:sp>
      <p:sp>
        <p:nvSpPr>
          <p:cNvPr id="26627" name="Content Placeholder 2"/>
          <p:cNvSpPr>
            <a:spLocks noGrp="1"/>
          </p:cNvSpPr>
          <p:nvPr>
            <p:ph sz="quarter" idx="1"/>
          </p:nvPr>
        </p:nvSpPr>
        <p:spPr>
          <a:xfrm>
            <a:off x="304800" y="1371600"/>
            <a:ext cx="8610600" cy="4876800"/>
          </a:xfrm>
          <a:ln w="28575">
            <a:solidFill>
              <a:srgbClr val="FF0000"/>
            </a:solidFill>
            <a:prstDash val="dashDot"/>
            <a:miter lim="800000"/>
            <a:headEnd/>
            <a:tailEnd/>
          </a:ln>
        </p:spPr>
        <p:txBody>
          <a:bodyPr/>
          <a:lstStyle/>
          <a:p>
            <a:pPr marL="514350" indent="-514350" eaLnBrk="1" hangingPunct="1">
              <a:buFont typeface="Calibri" panose="020F0502020204030204" pitchFamily="34" charset="0"/>
              <a:buAutoNum type="arabicPeriod"/>
            </a:pPr>
            <a:r>
              <a:rPr lang="en-US" altLang="vi-VN" sz="3200">
                <a:cs typeface="Arial" panose="020B0604020202020204" pitchFamily="34" charset="0"/>
              </a:rPr>
              <a:t>Nội dung quy luật</a:t>
            </a:r>
          </a:p>
          <a:p>
            <a:pPr marL="514350" indent="-514350" eaLnBrk="1" hangingPunct="1">
              <a:buFont typeface="Calibri" panose="020F0502020204030204" pitchFamily="34" charset="0"/>
              <a:buAutoNum type="arabicPeriod"/>
            </a:pPr>
            <a:r>
              <a:rPr lang="en-US" altLang="vi-VN" sz="3200">
                <a:cs typeface="Arial" panose="020B0604020202020204" pitchFamily="34" charset="0"/>
              </a:rPr>
              <a:t>Con đường phát triển của sự vật?</a:t>
            </a:r>
          </a:p>
          <a:p>
            <a:pPr marL="514350" indent="-514350" eaLnBrk="1" hangingPunct="1">
              <a:buFont typeface="Calibri" panose="020F0502020204030204" pitchFamily="34" charset="0"/>
              <a:buAutoNum type="arabicPeriod"/>
            </a:pPr>
            <a:r>
              <a:rPr lang="en-US" altLang="vi-VN" sz="3200">
                <a:cs typeface="Arial" panose="020B0604020202020204" pitchFamily="34" charset="0"/>
              </a:rPr>
              <a:t>Nguyên tắc PPL rút ra?</a:t>
            </a:r>
          </a:p>
          <a:p>
            <a:pPr marL="914400" lvl="1" indent="-514350" eaLnBrk="1" hangingPunct="1">
              <a:buFont typeface="Calibri" panose="020F0502020204030204" pitchFamily="34" charset="0"/>
              <a:buAutoNum type="alphaLcParenR"/>
            </a:pPr>
            <a:r>
              <a:rPr lang="en-US" altLang="vi-VN" sz="3200" i="1">
                <a:cs typeface="Arial" panose="020B0604020202020204" pitchFamily="34" charset="0"/>
              </a:rPr>
              <a:t>Tại sao lại phải kế thừa biện chứng cái cũ mà không được phủ định sạch trơn nó?</a:t>
            </a:r>
          </a:p>
          <a:p>
            <a:pPr marL="914400" lvl="1" indent="-514350" eaLnBrk="1" hangingPunct="1">
              <a:buFont typeface="Calibri" panose="020F0502020204030204" pitchFamily="34" charset="0"/>
              <a:buAutoNum type="alphaLcParenR"/>
            </a:pPr>
            <a:r>
              <a:rPr lang="en-US" altLang="vi-VN" sz="3200" i="1">
                <a:cs typeface="Arial" panose="020B0604020202020204" pitchFamily="34" charset="0"/>
              </a:rPr>
              <a:t>Tại sao phải tìm tòi phát hiện cái mới, bảo vệ nâng đỡ, tạo điều kiện cái mới phát triển?</a:t>
            </a:r>
          </a:p>
          <a:p>
            <a:pPr marL="914400" lvl="1" indent="-514350" eaLnBrk="1" hangingPunct="1">
              <a:buFont typeface="Calibri" panose="020F0502020204030204" pitchFamily="34" charset="0"/>
              <a:buAutoNum type="alphaLcParenR"/>
            </a:pPr>
            <a:r>
              <a:rPr lang="en-US" altLang="vi-VN" sz="3200" i="1">
                <a:cs typeface="Arial" panose="020B0604020202020204" pitchFamily="34" charset="0"/>
              </a:rPr>
              <a:t>Giá trị của niềm tin?</a:t>
            </a:r>
          </a:p>
          <a:p>
            <a:pPr marL="914400" lvl="1" indent="-514350" eaLnBrk="1" hangingPunct="1">
              <a:buFont typeface="Calibri" panose="020F0502020204030204" pitchFamily="34" charset="0"/>
              <a:buAutoNum type="alphaLcParenR"/>
            </a:pPr>
            <a:endParaRPr lang="en-US" altLang="vi-VN" i="1">
              <a:latin typeface="Arial" panose="020B0604020202020204" pitchFamily="34" charset="0"/>
              <a:cs typeface="Arial" panose="020B0604020202020204" pitchFamily="34" charset="0"/>
            </a:endParaRPr>
          </a:p>
          <a:p>
            <a:pPr marL="514350" indent="-514350" eaLnBrk="1" hangingPunct="1">
              <a:buFont typeface="Calibri" panose="020F0502020204030204" pitchFamily="34" charset="0"/>
              <a:buAutoNum type="arabicPeriod"/>
            </a:pPr>
            <a:endParaRPr lang="en-US" altLang="vi-VN">
              <a:latin typeface="Arial" panose="020B0604020202020204" pitchFamily="34" charset="0"/>
              <a:cs typeface="Arial" panose="020B0604020202020204" pitchFamily="34" charset="0"/>
            </a:endParaRPr>
          </a:p>
          <a:p>
            <a:pPr marL="914400" lvl="1" indent="-514350" eaLnBrk="1" hangingPunct="1">
              <a:buFont typeface="Calibri" panose="020F0502020204030204" pitchFamily="34" charset="0"/>
              <a:buAutoNum type="arabicPeriod"/>
            </a:pPr>
            <a:endParaRPr lang="en-US" altLang="vi-V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932222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56&quot;/&gt;&lt;/object&gt;&lt;object type=&quot;3&quot; unique_id=&quot;10004&quot;&gt;&lt;property id=&quot;20148&quot; value=&quot;5&quot;/&gt;&lt;property id=&quot;20300&quot; value=&quot;Slide 2&quot;/&gt;&lt;property id=&quot;20307&quot; value=&quot;499&quot;/&gt;&lt;/object&gt;&lt;object type=&quot;3&quot; unique_id=&quot;10005&quot;&gt;&lt;property id=&quot;20148&quot; value=&quot;5&quot;/&gt;&lt;property id=&quot;20300&quot; value=&quot;Slide 5&quot;/&gt;&lt;property id=&quot;20307&quot; value=&quot;257&quot;/&gt;&lt;/object&gt;&lt;object type=&quot;3&quot; unique_id=&quot;10006&quot;&gt;&lt;property id=&quot;20148&quot; value=&quot;5&quot;/&gt;&lt;property id=&quot;20300&quot; value=&quot;Slide 6&quot;/&gt;&lt;property id=&quot;20307&quot; value=&quot;298&quot;/&gt;&lt;/object&gt;&lt;object type=&quot;3&quot; unique_id=&quot;10007&quot;&gt;&lt;property id=&quot;20148&quot; value=&quot;5&quot;/&gt;&lt;property id=&quot;20300&quot; value=&quot;Slide 7&quot;/&gt;&lt;property id=&quot;20307&quot; value=&quot;299&quot;/&gt;&lt;/object&gt;&lt;object type=&quot;3&quot; unique_id=&quot;10008&quot;&gt;&lt;property id=&quot;20148&quot; value=&quot;5&quot;/&gt;&lt;property id=&quot;20300&quot; value=&quot;Slide 8&quot;/&gt;&lt;property id=&quot;20307&quot; value=&quot;300&quot;/&gt;&lt;/object&gt;&lt;object type=&quot;3&quot; unique_id=&quot;10009&quot;&gt;&lt;property id=&quot;20148&quot; value=&quot;5&quot;/&gt;&lt;property id=&quot;20300&quot; value=&quot;Slide 9&quot;/&gt;&lt;property id=&quot;20307&quot; value=&quot;517&quot;/&gt;&lt;/object&gt;&lt;object type=&quot;3&quot; unique_id=&quot;10010&quot;&gt;&lt;property id=&quot;20148&quot; value=&quot;5&quot;/&gt;&lt;property id=&quot;20300&quot; value=&quot;Slide 10&quot;/&gt;&lt;property id=&quot;20307&quot; value=&quot;492&quot;/&gt;&lt;/object&gt;&lt;object type=&quot;3&quot; unique_id=&quot;10011&quot;&gt;&lt;property id=&quot;20148&quot; value=&quot;5&quot;/&gt;&lt;property id=&quot;20300&quot; value=&quot;Slide 11&quot;/&gt;&lt;property id=&quot;20307&quot; value=&quot;522&quot;/&gt;&lt;/object&gt;&lt;object type=&quot;3&quot; unique_id=&quot;10012&quot;&gt;&lt;property id=&quot;20148&quot; value=&quot;5&quot;/&gt;&lt;property id=&quot;20300&quot; value=&quot;Slide 12&quot;/&gt;&lt;property id=&quot;20307&quot; value=&quot;524&quot;/&gt;&lt;/object&gt;&lt;object type=&quot;3&quot; unique_id=&quot;10013&quot;&gt;&lt;property id=&quot;20148&quot; value=&quot;5&quot;/&gt;&lt;property id=&quot;20300&quot; value=&quot;Slide 13&quot;/&gt;&lt;property id=&quot;20307&quot; value=&quot;523&quot;/&gt;&lt;/object&gt;&lt;object type=&quot;3&quot; unique_id=&quot;10014&quot;&gt;&lt;property id=&quot;20148&quot; value=&quot;5&quot;/&gt;&lt;property id=&quot;20300&quot; value=&quot;Slide 14&quot;/&gt;&lt;property id=&quot;20307&quot; value=&quot;260&quot;/&gt;&lt;/object&gt;&lt;object type=&quot;3&quot; unique_id=&quot;10015&quot;&gt;&lt;property id=&quot;20148&quot; value=&quot;5&quot;/&gt;&lt;property id=&quot;20300&quot; value=&quot;Slide 15&quot;/&gt;&lt;property id=&quot;20307&quot; value=&quot;498&quot;/&gt;&lt;/object&gt;&lt;object type=&quot;3&quot; unique_id=&quot;10016&quot;&gt;&lt;property id=&quot;20148&quot; value=&quot;5&quot;/&gt;&lt;property id=&quot;20300&quot; value=&quot;Slide 16&quot;/&gt;&lt;property id=&quot;20307&quot; value=&quot;261&quot;/&gt;&lt;/object&gt;&lt;object type=&quot;3&quot; unique_id=&quot;10017&quot;&gt;&lt;property id=&quot;20148&quot; value=&quot;5&quot;/&gt;&lt;property id=&quot;20300&quot; value=&quot;Slide 17&quot;/&gt;&lt;property id=&quot;20307&quot; value=&quot;503&quot;/&gt;&lt;/object&gt;&lt;object type=&quot;3&quot; unique_id=&quot;10018&quot;&gt;&lt;property id=&quot;20148&quot; value=&quot;5&quot;/&gt;&lt;property id=&quot;20300&quot; value=&quot;Slide 18&quot;/&gt;&lt;property id=&quot;20307&quot; value=&quot;501&quot;/&gt;&lt;/object&gt;&lt;object type=&quot;3&quot; unique_id=&quot;10019&quot;&gt;&lt;property id=&quot;20148&quot; value=&quot;5&quot;/&gt;&lt;property id=&quot;20300&quot; value=&quot;Slide 19&quot;/&gt;&lt;property id=&quot;20307&quot; value=&quot;301&quot;/&gt;&lt;/object&gt;&lt;object type=&quot;3&quot; unique_id=&quot;10020&quot;&gt;&lt;property id=&quot;20148&quot; value=&quot;5&quot;/&gt;&lt;property id=&quot;20300&quot; value=&quot;Slide 20&quot;/&gt;&lt;property id=&quot;20307&quot; value=&quot;305&quot;/&gt;&lt;/object&gt;&lt;object type=&quot;3&quot; unique_id=&quot;10021&quot;&gt;&lt;property id=&quot;20148&quot; value=&quot;5&quot;/&gt;&lt;property id=&quot;20300&quot; value=&quot;Slide 21&quot;/&gt;&lt;property id=&quot;20307&quot; value=&quot;307&quot;/&gt;&lt;/object&gt;&lt;object type=&quot;3&quot; unique_id=&quot;10022&quot;&gt;&lt;property id=&quot;20148&quot; value=&quot;5&quot;/&gt;&lt;property id=&quot;20300&quot; value=&quot;Slide 22&quot;/&gt;&lt;property id=&quot;20307&quot; value=&quot;317&quot;/&gt;&lt;/object&gt;&lt;object type=&quot;3&quot; unique_id=&quot;10023&quot;&gt;&lt;property id=&quot;20148&quot; value=&quot;5&quot;/&gt;&lt;property id=&quot;20300&quot; value=&quot;Slide 23&quot;/&gt;&lt;property id=&quot;20307&quot; value=&quot;505&quot;/&gt;&lt;/object&gt;&lt;object type=&quot;3&quot; unique_id=&quot;10024&quot;&gt;&lt;property id=&quot;20148&quot; value=&quot;5&quot;/&gt;&lt;property id=&quot;20300&quot; value=&quot;Slide 24&quot;/&gt;&lt;property id=&quot;20307&quot; value=&quot;504&quot;/&gt;&lt;/object&gt;&lt;object type=&quot;3&quot; unique_id=&quot;10025&quot;&gt;&lt;property id=&quot;20148&quot; value=&quot;5&quot;/&gt;&lt;property id=&quot;20300&quot; value=&quot;Slide 25&quot;/&gt;&lt;property id=&quot;20307&quot; value=&quot;507&quot;/&gt;&lt;/object&gt;&lt;object type=&quot;3&quot; unique_id=&quot;10026&quot;&gt;&lt;property id=&quot;20148&quot; value=&quot;5&quot;/&gt;&lt;property id=&quot;20300&quot; value=&quot;Slide 26&quot;/&gt;&lt;property id=&quot;20307&quot; value=&quot;319&quot;/&gt;&lt;/object&gt;&lt;object type=&quot;3&quot; unique_id=&quot;10027&quot;&gt;&lt;property id=&quot;20148&quot; value=&quot;5&quot;/&gt;&lt;property id=&quot;20300&quot; value=&quot;Slide 27&quot;/&gt;&lt;property id=&quot;20307&quot; value=&quot;516&quot;/&gt;&lt;/object&gt;&lt;object type=&quot;3&quot; unique_id=&quot;10028&quot;&gt;&lt;property id=&quot;20148&quot; value=&quot;5&quot;/&gt;&lt;property id=&quot;20300&quot; value=&quot;Slide 28&quot;/&gt;&lt;property id=&quot;20307&quot; value=&quot;320&quot;/&gt;&lt;/object&gt;&lt;object type=&quot;3&quot; unique_id=&quot;10029&quot;&gt;&lt;property id=&quot;20148&quot; value=&quot;5&quot;/&gt;&lt;property id=&quot;20300&quot; value=&quot;Slide 91&quot;/&gt;&lt;property id=&quot;20307&quot; value=&quot;322&quot;/&gt;&lt;/object&gt;&lt;object type=&quot;3&quot; unique_id=&quot;10030&quot;&gt;&lt;property id=&quot;20148&quot; value=&quot;5&quot;/&gt;&lt;property id=&quot;20300&quot; value=&quot;Slide 92 - &amp;quot;PHẠM TRÙ VÀ PHẠM TRÙ TRIẾT HỌC&amp;quot;&quot;/&gt;&lt;property id=&quot;20307&quot; value=&quot;323&quot;/&gt;&lt;/object&gt;&lt;object type=&quot;3&quot; unique_id=&quot;10031&quot;&gt;&lt;property id=&quot;20148&quot; value=&quot;5&quot;/&gt;&lt;property id=&quot;20300&quot; value=&quot;Slide 93&quot;/&gt;&lt;property id=&quot;20307&quot; value=&quot;326&quot;/&gt;&lt;/object&gt;&lt;object type=&quot;3&quot; unique_id=&quot;10032&quot;&gt;&lt;property id=&quot;20148&quot; value=&quot;5&quot;/&gt;&lt;property id=&quot;20300&quot; value=&quot;Slide 94&quot;/&gt;&lt;property id=&quot;20307&quot; value=&quot;327&quot;/&gt;&lt;/object&gt;&lt;object type=&quot;3&quot; unique_id=&quot;10033&quot;&gt;&lt;property id=&quot;20148&quot; value=&quot;5&quot;/&gt;&lt;property id=&quot;20300&quot; value=&quot;Slide 95&quot;/&gt;&lt;property id=&quot;20307&quot; value=&quot;328&quot;/&gt;&lt;/object&gt;&lt;object type=&quot;3&quot; unique_id=&quot;10034&quot;&gt;&lt;property id=&quot;20148&quot; value=&quot;5&quot;/&gt;&lt;property id=&quot;20300&quot; value=&quot;Slide 96 - &amp;quot;Xã hội là cái chung; XHnguyên thuỷ, XH nô lệ, XH phong kiến, XH tư bản là cái riêng&amp;quot;&quot;/&gt;&lt;property id=&quot;20307&quot; value=&quot;329&quot;/&gt;&lt;/object&gt;&lt;object type=&quot;3&quot; unique_id=&quot;10035&quot;&gt;&lt;property id=&quot;20148&quot; value=&quot;5&quot;/&gt;&lt;property id=&quot;20300&quot; value=&quot;Slide 97&quot;/&gt;&lt;property id=&quot;20307&quot; value=&quot;330&quot;/&gt;&lt;/object&gt;&lt;object type=&quot;3&quot; unique_id=&quot;10036&quot;&gt;&lt;property id=&quot;20148&quot; value=&quot;5&quot;/&gt;&lt;property id=&quot;20300&quot; value=&quot;Slide 98&quot;/&gt;&lt;property id=&quot;20307&quot; value=&quot;332&quot;/&gt;&lt;/object&gt;&lt;object type=&quot;3&quot; unique_id=&quot;10037&quot;&gt;&lt;property id=&quot;20148&quot; value=&quot;5&quot;/&gt;&lt;property id=&quot;20300&quot; value=&quot;Slide 99&quot;/&gt;&lt;property id=&quot;20307&quot; value=&quot;333&quot;/&gt;&lt;/object&gt;&lt;object type=&quot;3&quot; unique_id=&quot;10038&quot;&gt;&lt;property id=&quot;20148&quot; value=&quot;5&quot;/&gt;&lt;property id=&quot;20300&quot; value=&quot;Slide 100&quot;/&gt;&lt;property id=&quot;20307&quot; value=&quot;334&quot;/&gt;&lt;/object&gt;&lt;object type=&quot;3&quot; unique_id=&quot;10039&quot;&gt;&lt;property id=&quot;20148&quot; value=&quot;5&quot;/&gt;&lt;property id=&quot;20300&quot; value=&quot;Slide 101&quot;/&gt;&lt;property id=&quot;20307&quot; value=&quot;335&quot;/&gt;&lt;/object&gt;&lt;object type=&quot;3&quot; unique_id=&quot;10040&quot;&gt;&lt;property id=&quot;20148&quot; value=&quot;5&quot;/&gt;&lt;property id=&quot;20300&quot; value=&quot;Slide 102&quot;/&gt;&lt;property id=&quot;20307&quot; value=&quot;336&quot;/&gt;&lt;/object&gt;&lt;object type=&quot;3&quot; unique_id=&quot;10041&quot;&gt;&lt;property id=&quot;20148&quot; value=&quot;5&quot;/&gt;&lt;property id=&quot;20300&quot; value=&quot;Slide 103&quot;/&gt;&lt;property id=&quot;20307&quot; value=&quot;337&quot;/&gt;&lt;/object&gt;&lt;object type=&quot;3&quot; unique_id=&quot;10042&quot;&gt;&lt;property id=&quot;20148&quot; value=&quot;5&quot;/&gt;&lt;property id=&quot;20300&quot; value=&quot;Slide 104&quot;/&gt;&lt;property id=&quot;20307&quot; value=&quot;338&quot;/&gt;&lt;/object&gt;&lt;object type=&quot;3&quot; unique_id=&quot;10043&quot;&gt;&lt;property id=&quot;20148&quot; value=&quot;5&quot;/&gt;&lt;property id=&quot;20300&quot; value=&quot;Slide 105&quot;/&gt;&lt;property id=&quot;20307&quot; value=&quot;518&quot;/&gt;&lt;/object&gt;&lt;object type=&quot;3&quot; unique_id=&quot;10044&quot;&gt;&lt;property id=&quot;20148&quot; value=&quot;5&quot;/&gt;&lt;property id=&quot;20300&quot; value=&quot;Slide 106&quot;/&gt;&lt;property id=&quot;20307&quot; value=&quot;339&quot;/&gt;&lt;/object&gt;&lt;object type=&quot;3&quot; unique_id=&quot;10045&quot;&gt;&lt;property id=&quot;20148&quot; value=&quot;5&quot;/&gt;&lt;property id=&quot;20300&quot; value=&quot;Slide 107&quot;/&gt;&lt;property id=&quot;20307&quot; value=&quot;340&quot;/&gt;&lt;/object&gt;&lt;object type=&quot;3&quot; unique_id=&quot;10046&quot;&gt;&lt;property id=&quot;20148&quot; value=&quot;5&quot;/&gt;&lt;property id=&quot;20300&quot; value=&quot;Slide 108&quot;/&gt;&lt;property id=&quot;20307&quot; value=&quot;341&quot;/&gt;&lt;/object&gt;&lt;object type=&quot;3&quot; unique_id=&quot;10047&quot;&gt;&lt;property id=&quot;20148&quot; value=&quot;5&quot;/&gt;&lt;property id=&quot;20300&quot; value=&quot;Slide 109&quot;/&gt;&lt;property id=&quot;20307&quot; value=&quot;519&quot;/&gt;&lt;/object&gt;&lt;object type=&quot;3&quot; unique_id=&quot;10048&quot;&gt;&lt;property id=&quot;20148&quot; value=&quot;5&quot;/&gt;&lt;property id=&quot;20300&quot; value=&quot;Slide 110&quot;/&gt;&lt;property id=&quot;20307&quot; value=&quot;343&quot;/&gt;&lt;/object&gt;&lt;object type=&quot;3&quot; unique_id=&quot;10049&quot;&gt;&lt;property id=&quot;20148&quot; value=&quot;5&quot;/&gt;&lt;property id=&quot;20300&quot; value=&quot;Slide 111&quot;/&gt;&lt;property id=&quot;20307&quot; value=&quot;353&quot;/&gt;&lt;/object&gt;&lt;object type=&quot;3&quot; unique_id=&quot;10050&quot;&gt;&lt;property id=&quot;20148&quot; value=&quot;5&quot;/&gt;&lt;property id=&quot;20300&quot; value=&quot;Slide 112&quot;/&gt;&lt;property id=&quot;20307&quot; value=&quot;354&quot;/&gt;&lt;/object&gt;&lt;object type=&quot;3&quot; unique_id=&quot;10051&quot;&gt;&lt;property id=&quot;20148&quot; value=&quot;5&quot;/&gt;&lt;property id=&quot;20300&quot; value=&quot;Slide 113&quot;/&gt;&lt;property id=&quot;20307&quot; value=&quot;356&quot;/&gt;&lt;/object&gt;&lt;object type=&quot;3&quot; unique_id=&quot;10052&quot;&gt;&lt;property id=&quot;20148&quot; value=&quot;5&quot;/&gt;&lt;property id=&quot;20300&quot; value=&quot;Slide 114&quot;/&gt;&lt;property id=&quot;20307&quot; value=&quot;358&quot;/&gt;&lt;/object&gt;&lt;object type=&quot;3&quot; unique_id=&quot;10053&quot;&gt;&lt;property id=&quot;20148&quot; value=&quot;5&quot;/&gt;&lt;property id=&quot;20300&quot; value=&quot;Slide 115&quot;/&gt;&lt;property id=&quot;20307&quot; value=&quot;359&quot;/&gt;&lt;/object&gt;&lt;object type=&quot;3&quot; unique_id=&quot;10054&quot;&gt;&lt;property id=&quot;20148&quot; value=&quot;5&quot;/&gt;&lt;property id=&quot;20300&quot; value=&quot;Slide 116&quot;/&gt;&lt;property id=&quot;20307&quot; value=&quot;360&quot;/&gt;&lt;/object&gt;&lt;object type=&quot;3&quot; unique_id=&quot;10055&quot;&gt;&lt;property id=&quot;20148&quot; value=&quot;5&quot;/&gt;&lt;property id=&quot;20300&quot; value=&quot;Slide 117&quot;/&gt;&lt;property id=&quot;20307&quot; value=&quot;520&quot;/&gt;&lt;/object&gt;&lt;object type=&quot;3&quot; unique_id=&quot;10056&quot;&gt;&lt;property id=&quot;20148&quot; value=&quot;5&quot;/&gt;&lt;property id=&quot;20300&quot; value=&quot;Slide 118&quot;/&gt;&lt;property id=&quot;20307&quot; value=&quot;361&quot;/&gt;&lt;/object&gt;&lt;object type=&quot;3&quot; unique_id=&quot;10057&quot;&gt;&lt;property id=&quot;20148&quot; value=&quot;5&quot;/&gt;&lt;property id=&quot;20300&quot; value=&quot;Slide 119&quot;/&gt;&lt;property id=&quot;20307&quot; value=&quot;362&quot;/&gt;&lt;/object&gt;&lt;object type=&quot;3&quot; unique_id=&quot;10058&quot;&gt;&lt;property id=&quot;20148&quot; value=&quot;5&quot;/&gt;&lt;property id=&quot;20300&quot; value=&quot;Slide 120&quot;/&gt;&lt;property id=&quot;20307&quot; value=&quot;508&quot;/&gt;&lt;/object&gt;&lt;object type=&quot;3&quot; unique_id=&quot;10059&quot;&gt;&lt;property id=&quot;20148&quot; value=&quot;5&quot;/&gt;&lt;property id=&quot;20300&quot; value=&quot;Slide 121&quot;/&gt;&lt;property id=&quot;20307&quot; value=&quot;363&quot;/&gt;&lt;/object&gt;&lt;object type=&quot;3&quot; unique_id=&quot;10060&quot;&gt;&lt;property id=&quot;20148&quot; value=&quot;5&quot;/&gt;&lt;property id=&quot;20300&quot; value=&quot;Slide 122&quot;/&gt;&lt;property id=&quot;20307&quot; value=&quot;509&quot;/&gt;&lt;/object&gt;&lt;object type=&quot;3&quot; unique_id=&quot;10061&quot;&gt;&lt;property id=&quot;20148&quot; value=&quot;5&quot;/&gt;&lt;property id=&quot;20300&quot; value=&quot;Slide 123&quot;/&gt;&lt;property id=&quot;20307&quot; value=&quot;364&quot;/&gt;&lt;/object&gt;&lt;object type=&quot;3&quot; unique_id=&quot;10062&quot;&gt;&lt;property id=&quot;20148&quot; value=&quot;5&quot;/&gt;&lt;property id=&quot;20300&quot; value=&quot;Slide 124&quot;/&gt;&lt;property id=&quot;20307&quot; value=&quot;365&quot;/&gt;&lt;/object&gt;&lt;object type=&quot;3&quot; unique_id=&quot;10063&quot;&gt;&lt;property id=&quot;20148&quot; value=&quot;5&quot;/&gt;&lt;property id=&quot;20300&quot; value=&quot;Slide 125 - &amp;quot;Tất nhiên:  gieo trồng  đúng kỹ thuật cây sẽ cho quả&amp;quot;&quot;/&gt;&lt;property id=&quot;20307&quot; value=&quot;366&quot;/&gt;&lt;/object&gt;&lt;object type=&quot;3&quot; unique_id=&quot;10064&quot;&gt;&lt;property id=&quot;20148&quot; value=&quot;5&quot;/&gt;&lt;property id=&quot;20300&quot; value=&quot;Slide 126 - &amp;quot;Ngẫu nhiên:  cây bí cho quả to, nhỏ khác nhau&amp;quot;&quot;/&gt;&lt;property id=&quot;20307&quot; value=&quot;367&quot;/&gt;&lt;/object&gt;&lt;object type=&quot;3&quot; unique_id=&quot;10065&quot;&gt;&lt;property id=&quot;20148&quot; value=&quot;5&quot;/&gt;&lt;property id=&quot;20300&quot; value=&quot;Slide 127&quot;/&gt;&lt;property id=&quot;20307&quot; value=&quot;370&quot;/&gt;&lt;/object&gt;&lt;object type=&quot;3&quot; unique_id=&quot;10066&quot;&gt;&lt;property id=&quot;20148&quot; value=&quot;5&quot;/&gt;&lt;property id=&quot;20300&quot; value=&quot;Slide 128&quot;/&gt;&lt;property id=&quot;20307&quot; value=&quot;511&quot;/&gt;&lt;/object&gt;&lt;object type=&quot;3&quot; unique_id=&quot;10067&quot;&gt;&lt;property id=&quot;20148&quot; value=&quot;5&quot;/&gt;&lt;property id=&quot;20300&quot; value=&quot;Slide 129&quot;/&gt;&lt;property id=&quot;20307&quot; value=&quot;510&quot;/&gt;&lt;/object&gt;&lt;object type=&quot;3&quot; unique_id=&quot;10068&quot;&gt;&lt;property id=&quot;20148&quot; value=&quot;5&quot;/&gt;&lt;property id=&quot;20300&quot; value=&quot;Slide 130&quot;/&gt;&lt;property id=&quot;20307&quot; value=&quot;373&quot;/&gt;&lt;/object&gt;&lt;object type=&quot;3&quot; unique_id=&quot;10069&quot;&gt;&lt;property id=&quot;20148&quot; value=&quot;5&quot;/&gt;&lt;property id=&quot;20300&quot; value=&quot;Slide 131&quot;/&gt;&lt;property id=&quot;20307&quot; value=&quot;374&quot;/&gt;&lt;/object&gt;&lt;object type=&quot;3&quot; unique_id=&quot;10070&quot;&gt;&lt;property id=&quot;20148&quot; value=&quot;5&quot;/&gt;&lt;property id=&quot;20300&quot; value=&quot;Slide 132&quot;/&gt;&lt;property id=&quot;20307&quot; value=&quot;375&quot;/&gt;&lt;/object&gt;&lt;object type=&quot;3&quot; unique_id=&quot;10071&quot;&gt;&lt;property id=&quot;20148&quot; value=&quot;5&quot;/&gt;&lt;property id=&quot;20300&quot; value=&quot;Slide 133 - &amp;quot;Trong con người: nội dung là các bộ phận các qúa trình. Cơ thể là hình thức&amp;quot;&quot;/&gt;&lt;property id=&quot;20307&quot; value=&quot;376&quot;/&gt;&lt;/object&gt;&lt;object type=&quot;3&quot; unique_id=&quot;10072&quot;&gt;&lt;property id=&quot;20148&quot; value=&quot;5&quot;/&gt;&lt;property id=&quot;20300&quot; value=&quot;Slide 134&quot;/&gt;&lt;property id=&quot;20307&quot; value=&quot;378&quot;/&gt;&lt;/object&gt;&lt;object type=&quot;3&quot; unique_id=&quot;10073&quot;&gt;&lt;property id=&quot;20148&quot; value=&quot;5&quot;/&gt;&lt;property id=&quot;20300&quot; value=&quot;Slide 135&quot;/&gt;&lt;property id=&quot;20307&quot; value=&quot;514&quot;/&gt;&lt;/object&gt;&lt;object type=&quot;3&quot; unique_id=&quot;10074&quot;&gt;&lt;property id=&quot;20148&quot; value=&quot;5&quot;/&gt;&lt;property id=&quot;20300&quot; value=&quot;Slide 136&quot;/&gt;&lt;property id=&quot;20307&quot; value=&quot;513&quot;/&gt;&lt;/object&gt;&lt;object type=&quot;3&quot; unique_id=&quot;10075&quot;&gt;&lt;property id=&quot;20148&quot; value=&quot;5&quot;/&gt;&lt;property id=&quot;20300&quot; value=&quot;Slide 137&quot;/&gt;&lt;property id=&quot;20307&quot; value=&quot;380&quot;/&gt;&lt;/object&gt;&lt;object type=&quot;3&quot; unique_id=&quot;10076&quot;&gt;&lt;property id=&quot;20148&quot; value=&quot;5&quot;/&gt;&lt;property id=&quot;20300&quot; value=&quot;Slide 138&quot;/&gt;&lt;property id=&quot;20307&quot; value=&quot;381&quot;/&gt;&lt;/object&gt;&lt;object type=&quot;3&quot; unique_id=&quot;10077&quot;&gt;&lt;property id=&quot;20148&quot; value=&quot;5&quot;/&gt;&lt;property id=&quot;20300&quot; value=&quot;Slide 139&quot;/&gt;&lt;property id=&quot;20307&quot; value=&quot;384&quot;/&gt;&lt;/object&gt;&lt;object type=&quot;3&quot; unique_id=&quot;10078&quot;&gt;&lt;property id=&quot;20148&quot; value=&quot;5&quot;/&gt;&lt;property id=&quot;20300&quot; value=&quot;Slide 140&quot;/&gt;&lt;property id=&quot;20307&quot; value=&quot;515&quot;/&gt;&lt;/object&gt;&lt;object type=&quot;3&quot; unique_id=&quot;10079&quot;&gt;&lt;property id=&quot;20148&quot; value=&quot;5&quot;/&gt;&lt;property id=&quot;20300&quot; value=&quot;Slide 141&quot;/&gt;&lt;property id=&quot;20307&quot; value=&quot;385&quot;/&gt;&lt;/object&gt;&lt;object type=&quot;3&quot; unique_id=&quot;10080&quot;&gt;&lt;property id=&quot;20148&quot; value=&quot;5&quot;/&gt;&lt;property id=&quot;20300&quot; value=&quot;Slide 142&quot;/&gt;&lt;property id=&quot;20307&quot; value=&quot;386&quot;/&gt;&lt;/object&gt;&lt;object type=&quot;3&quot; unique_id=&quot;10081&quot;&gt;&lt;property id=&quot;20148&quot; value=&quot;5&quot;/&gt;&lt;property id=&quot;20300&quot; value=&quot;Slide 143&quot;/&gt;&lt;property id=&quot;20307&quot; value=&quot;387&quot;/&gt;&lt;/object&gt;&lt;object type=&quot;3&quot; unique_id=&quot;10082&quot;&gt;&lt;property id=&quot;20148&quot; value=&quot;5&quot;/&gt;&lt;property id=&quot;20300&quot; value=&quot;Slide 144&quot;/&gt;&lt;property id=&quot;20307&quot; value=&quot;388&quot;/&gt;&lt;/object&gt;&lt;object type=&quot;3&quot; unique_id=&quot;10083&quot;&gt;&lt;property id=&quot;20148&quot; value=&quot;5&quot;/&gt;&lt;property id=&quot;20300&quot; value=&quot;Slide 145&quot;/&gt;&lt;property id=&quot;20307&quot; value=&quot;389&quot;/&gt;&lt;/object&gt;&lt;object type=&quot;3&quot; unique_id=&quot;10084&quot;&gt;&lt;property id=&quot;20148&quot; value=&quot;5&quot;/&gt;&lt;property id=&quot;20300&quot; value=&quot;Slide 146&quot;/&gt;&lt;property id=&quot;20307&quot; value=&quot;390&quot;/&gt;&lt;/object&gt;&lt;object type=&quot;3&quot; unique_id=&quot;10085&quot;&gt;&lt;property id=&quot;20148&quot; value=&quot;5&quot;/&gt;&lt;property id=&quot;20300&quot; value=&quot;Slide 147&quot;/&gt;&lt;property id=&quot;20307&quot; value=&quot;398&quot;/&gt;&lt;/object&gt;&lt;object type=&quot;3&quot; unique_id=&quot;10086&quot;&gt;&lt;property id=&quot;20148&quot; value=&quot;5&quot;/&gt;&lt;property id=&quot;20300&quot; value=&quot;Slide 148&quot;/&gt;&lt;property id=&quot;20307&quot; value=&quot;491&quot;/&gt;&lt;/object&gt;&lt;object type=&quot;3&quot; unique_id=&quot;10345&quot;&gt;&lt;property id=&quot;20148&quot; value=&quot;5&quot;/&gt;&lt;property id=&quot;20300&quot; value=&quot;Slide 3 - &amp;quot;Tìm triết lý về  phương Đông và phương Tây &amp;quot;&quot;/&gt;&lt;property id=&quot;20307&quot; value=&quot;525&quot;/&gt;&lt;/object&gt;&lt;object type=&quot;3&quot; unique_id=&quot;10694&quot;&gt;&lt;property id=&quot;20148&quot; value=&quot;5&quot;/&gt;&lt;property id=&quot;20300&quot; value=&quot;Slide 4&quot;/&gt;&lt;property id=&quot;20307&quot; value=&quot;526&quot;/&gt;&lt;/object&gt;&lt;object type=&quot;3&quot; unique_id=&quot;16240&quot;&gt;&lt;property id=&quot;20148&quot; value=&quot;5&quot;/&gt;&lt;property id=&quot;20300&quot; value=&quot;Slide 29 - &amp;quot;Hai nguyên lý cơ bản&amp;quot;&quot;/&gt;&lt;property id=&quot;20307&quot; value=&quot;527&quot;/&gt;&lt;/object&gt;&lt;object type=&quot;3&quot; unique_id=&quot;16241&quot;&gt;&lt;property id=&quot;20148&quot; value=&quot;5&quot;/&gt;&lt;property id=&quot;20300&quot; value=&quot;Slide 30 - &amp;quot;Nguyên tắc ( quan điểm ) toàn diện&amp;quot;&quot;/&gt;&lt;property id=&quot;20307&quot; value=&quot;528&quot;/&gt;&lt;/object&gt;&lt;object type=&quot;3&quot; unique_id=&quot;16242&quot;&gt;&lt;property id=&quot;20148&quot; value=&quot;5&quot;/&gt;&lt;property id=&quot;20300&quot; value=&quot;Slide 31 - &amp;quot;Nguyên tắc (quan điểm) phát triển&amp;quot;&quot;/&gt;&lt;property id=&quot;20307&quot; value=&quot;529&quot;/&gt;&lt;/object&gt;&lt;object type=&quot;3&quot; unique_id=&quot;16243&quot;&gt;&lt;property id=&quot;20148&quot; value=&quot;5&quot;/&gt;&lt;property id=&quot;20300&quot; value=&quot;Slide 32 - &amp;quot;Nguyên tắc (quan điểm) lịch sử – cụ thể&amp;quot;&quot;/&gt;&lt;property id=&quot;20307&quot; value=&quot;530&quot;/&gt;&lt;/object&gt;&lt;object type=&quot;3&quot; unique_id=&quot;16244&quot;&gt;&lt;property id=&quot;20148&quot; value=&quot;5&quot;/&gt;&lt;property id=&quot;20300&quot; value=&quot;Slide 33 - &amp;quot;Tóm tắt - ghi nhớ (phần 2 nguyên lý của PBCDV&amp;quot;&quot;/&gt;&lt;property id=&quot;20307&quot; value=&quot;531&quot;/&gt;&lt;/object&gt;&lt;object type=&quot;3&quot; unique_id=&quot;16245&quot;&gt;&lt;property id=&quot;20148&quot; value=&quot;5&quot;/&gt;&lt;property id=&quot;20300&quot; value=&quot;Slide 34 - &amp;quot;Nội dung 2: Các cặp phạm trù cơ bản của phép biện chứng duy vật &amp;quot;&quot;/&gt;&lt;property id=&quot;20307&quot; value=&quot;532&quot;/&gt;&lt;/object&gt;&lt;object type=&quot;3&quot; unique_id=&quot;16246&quot;&gt;&lt;property id=&quot;20148&quot; value=&quot;5&quot;/&gt;&lt;property id=&quot;20300&quot; value=&quot;Slide 35 - &amp;quot;Cái riêng – Cái chung &amp;quot;&quot;/&gt;&lt;property id=&quot;20307&quot; value=&quot;533&quot;/&gt;&lt;/object&gt;&lt;object type=&quot;3&quot; unique_id=&quot;16247&quot;&gt;&lt;property id=&quot;20148&quot; value=&quot;5&quot;/&gt;&lt;property id=&quot;20300&quot; value=&quot;Slide 36 - &amp;quot;Cái riêng – Cái chung &amp;quot;&quot;/&gt;&lt;property id=&quot;20307&quot; value=&quot;534&quot;/&gt;&lt;/object&gt;&lt;object type=&quot;3&quot; unique_id=&quot;16248&quot;&gt;&lt;property id=&quot;20148&quot; value=&quot;5&quot;/&gt;&lt;property id=&quot;20300&quot; value=&quot;Slide 38 - &amp;quot;Quan hệ giữa cái riêng và cái chung&amp;quot;&quot;/&gt;&lt;property id=&quot;20307&quot; value=&quot;535&quot;/&gt;&lt;/object&gt;&lt;object type=&quot;3&quot; unique_id=&quot;16249&quot;&gt;&lt;property id=&quot;20148&quot; value=&quot;5&quot;/&gt;&lt;property id=&quot;20300&quot; value=&quot;Slide 39 - &amp;quot;Nguyên tắc PPL: Kết hợp biện chứng giữa cái riêng và cái chung&amp;quot;&quot;/&gt;&lt;property id=&quot;20307&quot; value=&quot;536&quot;/&gt;&lt;/object&gt;&lt;object type=&quot;3&quot; unique_id=&quot;16250&quot;&gt;&lt;property id=&quot;20148&quot; value=&quot;5&quot;/&gt;&lt;property id=&quot;20300&quot; value=&quot;Slide 40 - &amp;quot;Nguyên tắc PPL: Ý nghĩa&amp;quot;&quot;/&gt;&lt;property id=&quot;20307&quot; value=&quot;537&quot;/&gt;&lt;/object&gt;&lt;object type=&quot;3&quot; unique_id=&quot;16251&quot;&gt;&lt;property id=&quot;20148&quot; value=&quot;5&quot;/&gt;&lt;property id=&quot;20300&quot; value=&quot;Slide 41 - &amp;quot;Nguyên nhân – kết quả&amp;quot;&quot;/&gt;&lt;property id=&quot;20307&quot; value=&quot;538&quot;/&gt;&lt;/object&gt;&lt;object type=&quot;3&quot; unique_id=&quot;16252&quot;&gt;&lt;property id=&quot;20148&quot; value=&quot;5&quot;/&gt;&lt;property id=&quot;20300&quot; value=&quot;Slide 42 - &amp;quot;Nguyên nhân – kết quả&amp;quot;&quot;/&gt;&lt;property id=&quot;20307&quot; value=&quot;539&quot;/&gt;&lt;/object&gt;&lt;object type=&quot;3&quot; unique_id=&quot;16253&quot;&gt;&lt;property id=&quot;20148&quot; value=&quot;5&quot;/&gt;&lt;property id=&quot;20300&quot; value=&quot;Slide 43 - &amp;quot;Quan hệ giữa Nguyên nhân và kết quả&amp;quot;&quot;/&gt;&lt;property id=&quot;20307&quot; value=&quot;540&quot;/&gt;&lt;/object&gt;&lt;object type=&quot;3&quot; unique_id=&quot;16254&quot;&gt;&lt;property id=&quot;20148&quot; value=&quot;5&quot;/&gt;&lt;property id=&quot;20300&quot; value=&quot;Slide 44 - &amp;quot;Nguyên tắc PPL: Kết hợp biện chứng giữa nguyên nhân với kết quả&amp;quot;&quot;/&gt;&lt;property id=&quot;20307&quot; value=&quot;541&quot;/&gt;&lt;/object&gt;&lt;object type=&quot;3&quot; unique_id=&quot;16255&quot;&gt;&lt;property id=&quot;20148&quot; value=&quot;5&quot;/&gt;&lt;property id=&quot;20300&quot; value=&quot;Slide 45 - &amp;quot;Nguyên tắc PPL: Ý nghĩa&amp;quot;&quot;/&gt;&lt;property id=&quot;20307&quot; value=&quot;542&quot;/&gt;&lt;/object&gt;&lt;object type=&quot;3&quot; unique_id=&quot;16256&quot;&gt;&lt;property id=&quot;20148&quot; value=&quot;5&quot;/&gt;&lt;property id=&quot;20300&quot; value=&quot;Slide 46 - &amp;quot;Bệnh thiếu triệt để, bệnh nửa vời&amp;quot;&quot;/&gt;&lt;property id=&quot;20307&quot; value=&quot;543&quot;/&gt;&lt;/object&gt;&lt;object type=&quot;3&quot; unique_id=&quot;16257&quot;&gt;&lt;property id=&quot;20148&quot; value=&quot;5&quot;/&gt;&lt;property id=&quot;20300&quot; value=&quot;Slide 47 - &amp;quot;Tất yếu – ngẫu nhiên&amp;quot;&quot;/&gt;&lt;property id=&quot;20307&quot; value=&quot;544&quot;/&gt;&lt;/object&gt;&lt;object type=&quot;3&quot; unique_id=&quot;16258&quot;&gt;&lt;property id=&quot;20148&quot; value=&quot;5&quot;/&gt;&lt;property id=&quot;20300&quot; value=&quot;Slide 48 - &amp;quot;  &amp;quot;&quot;/&gt;&lt;property id=&quot;20307&quot; value=&quot;545&quot;/&gt;&lt;/object&gt;&lt;object type=&quot;3&quot; unique_id=&quot;16259&quot;&gt;&lt;property id=&quot;20148&quot; value=&quot;5&quot;/&gt;&lt;property id=&quot;20300&quot; value=&quot;Slide 49 - &amp;quot;Quan hệ giữa tất yếu và ngẫu nhiên&amp;quot;&quot;/&gt;&lt;property id=&quot;20307&quot; value=&quot;546&quot;/&gt;&lt;/object&gt;&lt;object type=&quot;3&quot; unique_id=&quot;16260&quot;&gt;&lt;property id=&quot;20148&quot; value=&quot;5&quot;/&gt;&lt;property id=&quot;20300&quot; value=&quot;Slide 50 - &amp;quot;Nguyên tắc PPL: Kết hợp biện chứng giữa tất yếu và ngâũ nhiên&amp;quot;&quot;/&gt;&lt;property id=&quot;20307&quot; value=&quot;547&quot;/&gt;&lt;/object&gt;&lt;object type=&quot;3&quot; unique_id=&quot;16261&quot;&gt;&lt;property id=&quot;20148&quot; value=&quot;5&quot;/&gt;&lt;property id=&quot;20300&quot; value=&quot;Slide 51 - &amp;quot;Nội dung – hình thức&amp;quot;&quot;/&gt;&lt;property id=&quot;20307&quot; value=&quot;548&quot;/&gt;&lt;/object&gt;&lt;object type=&quot;3&quot; unique_id=&quot;16262&quot;&gt;&lt;property id=&quot;20148&quot; value=&quot;5&quot;/&gt;&lt;property id=&quot;20300&quot; value=&quot;Slide 52 - &amp;quot;Nội dung – hình thức&amp;quot;&quot;/&gt;&lt;property id=&quot;20307&quot; value=&quot;549&quot;/&gt;&lt;/object&gt;&lt;object type=&quot;3&quot; unique_id=&quot;16263&quot;&gt;&lt;property id=&quot;20148&quot; value=&quot;5&quot;/&gt;&lt;property id=&quot;20300&quot; value=&quot;Slide 53 - &amp;quot;Quan hệ giữa nội dung và hình thức&amp;quot;&quot;/&gt;&lt;property id=&quot;20307&quot; value=&quot;550&quot;/&gt;&lt;/object&gt;&lt;object type=&quot;3&quot; unique_id=&quot;16264&quot;&gt;&lt;property id=&quot;20148&quot; value=&quot;5&quot;/&gt;&lt;property id=&quot;20300&quot; value=&quot;Slide 54&quot;/&gt;&lt;property id=&quot;20307&quot; value=&quot;551&quot;/&gt;&lt;/object&gt;&lt;object type=&quot;3&quot; unique_id=&quot;16265&quot;&gt;&lt;property id=&quot;20148&quot; value=&quot;5&quot;/&gt;&lt;property id=&quot;20300&quot; value=&quot;Slide 55 - &amp;quot;Bệnh hình thức chủ nghĩa&amp;quot;&quot;/&gt;&lt;property id=&quot;20307&quot; value=&quot;552&quot;/&gt;&lt;/object&gt;&lt;object type=&quot;3&quot; unique_id=&quot;16266&quot;&gt;&lt;property id=&quot;20148&quot; value=&quot;5&quot;/&gt;&lt;property id=&quot;20300&quot; value=&quot;Slide 56 - &amp;quot;Trong cuộc sống hôm nay, hãy lưu ý:&amp;quot;&quot;/&gt;&lt;property id=&quot;20307&quot; value=&quot;553&quot;/&gt;&lt;/object&gt;&lt;object type=&quot;3&quot; unique_id=&quot;16267&quot;&gt;&lt;property id=&quot;20148&quot; value=&quot;5&quot;/&gt;&lt;property id=&quot;20300&quot; value=&quot;Slide 57 - &amp;quot;Bản chất và hiện tượng&amp;quot;&quot;/&gt;&lt;property id=&quot;20307&quot; value=&quot;554&quot;/&gt;&lt;/object&gt;&lt;object type=&quot;3&quot; unique_id=&quot;16268&quot;&gt;&lt;property id=&quot;20148&quot; value=&quot;5&quot;/&gt;&lt;property id=&quot;20300&quot; value=&quot;Slide 58 - &amp;quot;Bản chất và hiện tượng&amp;quot;&quot;/&gt;&lt;property id=&quot;20307&quot; value=&quot;555&quot;/&gt;&lt;/object&gt;&lt;object type=&quot;3&quot; unique_id=&quot;16269&quot;&gt;&lt;property id=&quot;20148&quot; value=&quot;5&quot;/&gt;&lt;property id=&quot;20300&quot; value=&quot;Slide 59 - &amp;quot;Mối quan hệ giữa bản chất và hiện tượng&amp;quot;&quot;/&gt;&lt;property id=&quot;20307&quot; value=&quot;556&quot;/&gt;&lt;/object&gt;&lt;object type=&quot;3&quot; unique_id=&quot;16270&quot;&gt;&lt;property id=&quot;20148&quot; value=&quot;5&quot;/&gt;&lt;property id=&quot;20300&quot; value=&quot;Slide 60&quot;/&gt;&lt;property id=&quot;20307&quot; value=&quot;557&quot;/&gt;&lt;/object&gt;&lt;object type=&quot;3&quot; unique_id=&quot;16271&quot;&gt;&lt;property id=&quot;20148&quot; value=&quot;5&quot;/&gt;&lt;property id=&quot;20300&quot; value=&quot;Slide 61 - &amp;quot;Khả năng – hiện thực&amp;quot;&quot;/&gt;&lt;property id=&quot;20307&quot; value=&quot;558&quot;/&gt;&lt;/object&gt;&lt;object type=&quot;3&quot; unique_id=&quot;16272&quot;&gt;&lt;property id=&quot;20148&quot; value=&quot;5&quot;/&gt;&lt;property id=&quot;20300&quot; value=&quot;Slide 62 - &amp;quot;Khả năng – hiện thực&amp;quot;&quot;/&gt;&lt;property id=&quot;20307&quot; value=&quot;559&quot;/&gt;&lt;/object&gt;&lt;object type=&quot;3&quot; unique_id=&quot;16273&quot;&gt;&lt;property id=&quot;20148&quot; value=&quot;5&quot;/&gt;&lt;property id=&quot;20300&quot; value=&quot;Slide 63 - &amp;quot;Quan hệ giữa khả năng và hiện thực&amp;quot;&quot;/&gt;&lt;property id=&quot;20307&quot; value=&quot;560&quot;/&gt;&lt;/object&gt;&lt;object type=&quot;3&quot; unique_id=&quot;16274&quot;&gt;&lt;property id=&quot;20148&quot; value=&quot;5&quot;/&gt;&lt;property id=&quot;20300&quot; value=&quot;Slide 64 - &amp;quot;Nguyên tắc phương pháp luận:&amp;quot;&quot;/&gt;&lt;property id=&quot;20307&quot; value=&quot;561&quot;/&gt;&lt;/object&gt;&lt;object type=&quot;3&quot; unique_id=&quot;16275&quot;&gt;&lt;property id=&quot;20148&quot; value=&quot;5&quot;/&gt;&lt;property id=&quot;20300&quot; value=&quot;Slide 65 - &amp;quot;Tóm tắt – ghi nhớ (phần các cặp phạm trù cơ bản)&amp;quot;&quot;/&gt;&lt;property id=&quot;20307&quot; value=&quot;562&quot;/&gt;&lt;/object&gt;&lt;object type=&quot;3&quot; unique_id=&quot;16276&quot;&gt;&lt;property id=&quot;20148&quot; value=&quot;5&quot;/&gt;&lt;property id=&quot;20300&quot; value=&quot;Slide 66 - &amp;quot;Các quy luật cơ bản&amp;quot;&quot;/&gt;&lt;property id=&quot;20307&quot; value=&quot;563&quot;/&gt;&lt;/object&gt;&lt;object type=&quot;3&quot; unique_id=&quot;16277&quot;&gt;&lt;property id=&quot;20148&quot; value=&quot;5&quot;/&gt;&lt;property id=&quot;20300&quot; value=&quot;Slide 67 - &amp;quot;Quy luật mâu thuẫn&amp;quot;&quot;/&gt;&lt;property id=&quot;20307&quot; value=&quot;564&quot;/&gt;&lt;/object&gt;&lt;object type=&quot;3&quot; unique_id=&quot;16278&quot;&gt;&lt;property id=&quot;20148&quot; value=&quot;5&quot;/&gt;&lt;property id=&quot;20300&quot; value=&quot;Slide 68 - &amp;quot;Quy luật mâu thuẫn&amp;quot;&quot;/&gt;&lt;property id=&quot;20307&quot; value=&quot;565&quot;/&gt;&lt;/object&gt;&lt;object type=&quot;3&quot; unique_id=&quot;16279&quot;&gt;&lt;property id=&quot;20148&quot; value=&quot;5&quot;/&gt;&lt;property id=&quot;20300&quot; value=&quot;Slide 69 - &amp;quot;Quy luật mâu thuẫn&amp;quot;&quot;/&gt;&lt;property id=&quot;20307&quot; value=&quot;566&quot;/&gt;&lt;/object&gt;&lt;object type=&quot;3&quot; unique_id=&quot;16280&quot;&gt;&lt;property id=&quot;20148&quot; value=&quot;5&quot;/&gt;&lt;property id=&quot;20300&quot; value=&quot;Slide 70 - &amp;quot; Nguồn gốc sự phát triển ?&amp;quot;&quot;/&gt;&lt;property id=&quot;20307&quot; value=&quot;567&quot;/&gt;&lt;/object&gt;&lt;object type=&quot;3&quot; unique_id=&quot;16281&quot;&gt;&lt;property id=&quot;20148&quot; value=&quot;5&quot;/&gt;&lt;property id=&quot;20300&quot; value=&quot;Slide 71&quot;/&gt;&lt;property id=&quot;20307&quot; value=&quot;568&quot;/&gt;&lt;/object&gt;&lt;object type=&quot;3&quot; unique_id=&quot;16282&quot;&gt;&lt;property id=&quot;20148&quot; value=&quot;5&quot;/&gt;&lt;property id=&quot;20300&quot; value=&quot;Slide 72 - &amp;quot;Thực tế&amp;quot;&quot;/&gt;&lt;property id=&quot;20307&quot; value=&quot;569&quot;/&gt;&lt;/object&gt;&lt;object type=&quot;3&quot; unique_id=&quot;16283&quot;&gt;&lt;property id=&quot;20148&quot; value=&quot;5&quot;/&gt;&lt;property id=&quot;20300&quot; value=&quot;Slide 73 - &amp;quot;Thực tế&amp;quot;&quot;/&gt;&lt;property id=&quot;20307&quot; value=&quot;570&quot;/&gt;&lt;/object&gt;&lt;object type=&quot;3&quot; unique_id=&quot;16284&quot;&gt;&lt;property id=&quot;20148&quot; value=&quot;5&quot;/&gt;&lt;property id=&quot;20300&quot; value=&quot;Slide 74&quot;/&gt;&lt;property id=&quot;20307&quot; value=&quot;571&quot;/&gt;&lt;/object&gt;&lt;object type=&quot;3&quot; unique_id=&quot;16285&quot;&gt;&lt;property id=&quot;20148&quot; value=&quot;5&quot;/&gt;&lt;property id=&quot;20300&quot; value=&quot;Slide 75&quot;/&gt;&lt;property id=&quot;20307&quot; value=&quot;572&quot;/&gt;&lt;/object&gt;&lt;object type=&quot;3&quot; unique_id=&quot;16286&quot;&gt;&lt;property id=&quot;20148&quot; value=&quot;5&quot;/&gt;&lt;property id=&quot;20300&quot; value=&quot;Slide 76&quot;/&gt;&lt;property id=&quot;20307&quot; value=&quot;573&quot;/&gt;&lt;/object&gt;&lt;object type=&quot;3&quot; unique_id=&quot;16287&quot;&gt;&lt;property id=&quot;20148&quot; value=&quot;5&quot;/&gt;&lt;property id=&quot;20300&quot; value=&quot;Slide 77 - &amp;quot;Nguyên tắc phân tích mâu thuẫn&amp;quot;&quot;/&gt;&lt;property id=&quot;20307&quot; value=&quot;574&quot;/&gt;&lt;/object&gt;&lt;object type=&quot;3&quot; unique_id=&quot;16288&quot;&gt;&lt;property id=&quot;20148&quot; value=&quot;5&quot;/&gt;&lt;property id=&quot;20300&quot; value=&quot;Slide 78 - &amp;quot;Quy luật lượng đổi dẫn tới chất đổi&amp;quot;&quot;/&gt;&lt;property id=&quot;20307&quot; value=&quot;575&quot;/&gt;&lt;/object&gt;&lt;object type=&quot;3&quot; unique_id=&quot;16289&quot;&gt;&lt;property id=&quot;20148&quot; value=&quot;5&quot;/&gt;&lt;property id=&quot;20300&quot; value=&quot;Slide 79 - &amp;quot;Quy luật lượng đổi dẫn tới chất đổi&amp;quot;&quot;/&gt;&lt;property id=&quot;20307&quot; value=&quot;576&quot;/&gt;&lt;/object&gt;&lt;object type=&quot;3&quot; unique_id=&quot;16290&quot;&gt;&lt;property id=&quot;20148&quot; value=&quot;5&quot;/&gt;&lt;property id=&quot;20300&quot; value=&quot;Slide 80 - &amp;quot;Quy luật lượng – chất cho rằng:&amp;quot;&quot;/&gt;&lt;property id=&quot;20307&quot; value=&quot;577&quot;/&gt;&lt;/object&gt;&lt;object type=&quot;3&quot; unique_id=&quot;16291&quot;&gt;&lt;property id=&quot;20148&quot; value=&quot;5&quot;/&gt;&lt;property id=&quot;20300&quot; value=&quot;Slide 81 - &amp;quot;Thực tế:&amp;quot;&quot;/&gt;&lt;property id=&quot;20307&quot; value=&quot;578&quot;/&gt;&lt;/object&gt;&lt;object type=&quot;3&quot; unique_id=&quot;16292&quot;&gt;&lt;property id=&quot;20148&quot; value=&quot;5&quot;/&gt;&lt;property id=&quot;20300&quot; value=&quot;Slide 82 - &amp;quot;Ý nghĩa PPL: cần biết kết hợp biện chứng giữa Lượng và Chất trong mọi hoạt động&amp;quot;&quot;/&gt;&lt;property id=&quot;20307&quot; value=&quot;579&quot;/&gt;&lt;/object&gt;&lt;object type=&quot;3&quot; unique_id=&quot;16293&quot;&gt;&lt;property id=&quot;20148&quot; value=&quot;5&quot;/&gt;&lt;property id=&quot;20300&quot; value=&quot;Slide 83 - &amp;quot;3) Quy luật phủ định của phủ định&amp;quot;&quot;/&gt;&lt;property id=&quot;20307&quot; value=&quot;580&quot;/&gt;&lt;/object&gt;&lt;object type=&quot;3&quot; unique_id=&quot;16294&quot;&gt;&lt;property id=&quot;20148&quot; value=&quot;5&quot;/&gt;&lt;property id=&quot;20300&quot; value=&quot;Slide 84 - &amp;quot;Phủ định biện chứng ?&amp;quot;&quot;/&gt;&lt;property id=&quot;20307&quot; value=&quot;581&quot;/&gt;&lt;/object&gt;&lt;object type=&quot;3&quot; unique_id=&quot;16295&quot;&gt;&lt;property id=&quot;20148&quot; value=&quot;5&quot;/&gt;&lt;property id=&quot;20300&quot; value=&quot;Slide 85 - &amp;quot;Phủ định biện chứng và con đường phát triển?&amp;quot;&quot;/&gt;&lt;property id=&quot;20307&quot; value=&quot;582&quot;/&gt;&lt;/object&gt;&lt;object type=&quot;3&quot; unique_id=&quot;16296&quot;&gt;&lt;property id=&quot;20148&quot; value=&quot;5&quot;/&gt;&lt;property id=&quot;20300&quot; value=&quot;Slide 86 - &amp;quot;Ý nghĩa PPL: cần biết kết hợp biện chứng giữa cái cũ với cái mới&amp;quot;&quot;/&gt;&lt;property id=&quot;20307&quot; value=&quot;583&quot;/&gt;&lt;/object&gt;&lt;object type=&quot;3&quot; unique_id=&quot;16297&quot;&gt;&lt;property id=&quot;20148&quot; value=&quot;5&quot;/&gt;&lt;property id=&quot;20300&quot; value=&quot;Slide 87 - &amp;quot; Tìm tòi phát hiện, bảo vệ cái mới&amp;quot;&quot;/&gt;&lt;property id=&quot;20307&quot; value=&quot;584&quot;/&gt;&lt;/object&gt;&lt;object type=&quot;3&quot; unique_id=&quot;16298&quot;&gt;&lt;property id=&quot;20148&quot; value=&quot;5&quot;/&gt;&lt;property id=&quot;20300&quot; value=&quot;Slide 88 - &amp;quot;xây dựng niềm tin trong cuộc sống&amp;quot;&quot;/&gt;&lt;property id=&quot;20307&quot; value=&quot;585&quot;/&gt;&lt;/object&gt;&lt;object type=&quot;3&quot; unique_id=&quot;16299&quot;&gt;&lt;property id=&quot;20148&quot; value=&quot;5&quot;/&gt;&lt;property id=&quot;20300&quot; value=&quot;Slide 89 - &amp;quot;Giá trị của niềm tin khoa học trong cuộc sống&amp;quot;&quot;/&gt;&lt;property id=&quot;20307&quot; value=&quot;586&quot;/&gt;&lt;/object&gt;&lt;object type=&quot;3&quot; unique_id=&quot;16300&quot;&gt;&lt;property id=&quot;20148&quot; value=&quot;5&quot;/&gt;&lt;property id=&quot;20300&quot; value=&quot;Slide 90 - &amp;quot;Tóm tắt – ghi nhớ (phần 3 quy luật cơ bản)&amp;quot;&quot;/&gt;&lt;property id=&quot;20307&quot; value=&quot;587&quot;/&gt;&lt;/object&gt;&lt;object type=&quot;3&quot; unique_id=&quot;17196&quot;&gt;&lt;property id=&quot;20148&quot; value=&quot;5&quot;/&gt;&lt;property id=&quot;20300&quot; value=&quot;Slide 37 - &amp;quot;Cái riêng – Cái chung &amp;quot;&quot;/&gt;&lt;property id=&quot;20307&quot; value=&quot;588&quot;/&gt;&lt;/object&gt;&lt;/object&gt;&lt;object type=&quot;8&quot; unique_id=&quot;10172&quot;&gt;&lt;/object&gt;&lt;/object&gt;&lt;/database&gt;"/>
  <p:tag name="SECTOMILLISECCONVERTED" val="1"/>
</p:tagLst>
</file>

<file path=ppt/theme/theme1.xml><?xml version="1.0" encoding="utf-8"?>
<a:theme xmlns:a="http://schemas.openxmlformats.org/drawingml/2006/main" name="Default Design">
  <a:themeElements>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3006</TotalTime>
  <Words>4868</Words>
  <Application>Microsoft Office PowerPoint</Application>
  <PresentationFormat>On-screen Show (4:3)</PresentationFormat>
  <Paragraphs>738</Paragraphs>
  <Slides>107</Slides>
  <Notes>47</Notes>
  <HiddenSlides>0</HiddenSlides>
  <MMClips>17</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22" baseType="lpstr">
      <vt:lpstr>新細明體</vt:lpstr>
      <vt:lpstr>Agency FB</vt:lpstr>
      <vt:lpstr>Arial</vt:lpstr>
      <vt:lpstr>Arial Đen</vt:lpstr>
      <vt:lpstr>Calibri</vt:lpstr>
      <vt:lpstr>Rockwell Condensed</vt:lpstr>
      <vt:lpstr>Rockwell Extra Bold</vt:lpstr>
      <vt:lpstr>Tahoma</vt:lpstr>
      <vt:lpstr>Times New Roman</vt:lpstr>
      <vt:lpstr>Tw Cen MT</vt:lpstr>
      <vt:lpstr>Verdana</vt:lpstr>
      <vt:lpstr>VNI-Times</vt:lpstr>
      <vt:lpstr>Wingdings</vt:lpstr>
      <vt:lpstr>Default Design</vt:lpstr>
      <vt:lpstr>Slide</vt:lpstr>
      <vt:lpstr>PowerPoint Presentation</vt:lpstr>
      <vt:lpstr>PowerPoint Presentation</vt:lpstr>
      <vt:lpstr>Tìm triết lý về  phương Đông và phương Tây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Hai nguyên lý cơ bản</vt:lpstr>
      <vt:lpstr>Nguyên tắc ( quan điểm ) toàn diện</vt:lpstr>
      <vt:lpstr>Nguyên tắc (quan điểm) phát triển</vt:lpstr>
      <vt:lpstr>Nguyên tắc (quan điểm) lịch sử – cụ thể</vt:lpstr>
      <vt:lpstr>Tóm tắt - ghi nhớ (phần 2 nguyên lý của PBCDV</vt:lpstr>
      <vt:lpstr>Nội dung 2: Các cặp phạm trù cơ bản của phép biện chứng duy vật </vt:lpstr>
      <vt:lpstr>PowerPoint Presentation</vt:lpstr>
      <vt:lpstr>PHẠM TRÙ VÀ PHẠM TRÙ TRIẾT HỌC</vt:lpstr>
      <vt:lpstr>PowerPoint Presentation</vt:lpstr>
      <vt:lpstr>PowerPoint Presentation</vt:lpstr>
      <vt:lpstr>PowerPoint Presentation</vt:lpstr>
      <vt:lpstr>Xã hội là cái chung; XHnguyên thuỷ, XH nô lệ, XH phong kiến, XH tư bản là cái riêng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Tất nhiên:  gieo trồng  đúng kỹ thuật cây sẽ cho quả</vt:lpstr>
      <vt:lpstr>Ngẫu nhiên:  cây bí cho quả to, nhỏ khác nhau</vt:lpstr>
      <vt:lpstr>PowerPoint Presentation</vt:lpstr>
      <vt:lpstr>PowerPoint Presentation</vt:lpstr>
      <vt:lpstr>PowerPoint Presentation</vt:lpstr>
      <vt:lpstr>PowerPoint Presentation</vt:lpstr>
      <vt:lpstr>PowerPoint Presentation</vt:lpstr>
      <vt:lpstr>PowerPoint Presentation</vt:lpstr>
      <vt:lpstr>Trong con người: nội dung là các bộ phận các qúa trình. Cơ thể là hình thức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Tóm tắt – ghi nhớ (phần các cặp phạm trù cơ bản)</vt:lpstr>
      <vt:lpstr>Các quy luật cơ bản</vt:lpstr>
      <vt:lpstr>Quy luật mâu thuẫn</vt:lpstr>
      <vt:lpstr>Quy luật mâu thuẫn</vt:lpstr>
      <vt:lpstr> Nguồn gốc sự phát triển ?</vt:lpstr>
      <vt:lpstr>PowerPoint Presentation</vt:lpstr>
      <vt:lpstr>Thực tế</vt:lpstr>
      <vt:lpstr>Thực tế</vt:lpstr>
      <vt:lpstr>PowerPoint Presentation</vt:lpstr>
      <vt:lpstr>PowerPoint Presentation</vt:lpstr>
      <vt:lpstr>PowerPoint Presentation</vt:lpstr>
      <vt:lpstr>Nguyên tắc  phân tích mâu thuẫn</vt:lpstr>
      <vt:lpstr>Quy luật lượng đổi dẫn tới chất đổi</vt:lpstr>
      <vt:lpstr>Quy luật lượng đổi dẫn tới chất đổi</vt:lpstr>
      <vt:lpstr>Quy luật lượng – chất cho rằng:</vt:lpstr>
      <vt:lpstr>Thực tế:</vt:lpstr>
      <vt:lpstr>Ý nghĩa PPL: cần biết kết hợp biện chứng giữa Lượng và Chất trong mọi hoạt động</vt:lpstr>
      <vt:lpstr>3) Quy luật phủ định của phủ định</vt:lpstr>
      <vt:lpstr>Phủ định biện chứng ?</vt:lpstr>
      <vt:lpstr>Phủ định biện chứng và con đường phát triển?</vt:lpstr>
      <vt:lpstr>Ý nghĩa PPL: cần biết kết hợp biện chứng giữa cái cũ với cái mới</vt:lpstr>
      <vt:lpstr> Tìm tòi phát hiện, bảo vệ cái mới</vt:lpstr>
      <vt:lpstr>Xây dựng niềm tin trong cuộc sống</vt:lpstr>
      <vt:lpstr>Giá trị của niềm tin khoa học trong cuộc sống</vt:lpstr>
      <vt:lpstr>Tóm tắt – ghi nhớ (phần 3 quy luật cơ bản)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Sep Ngoc</dc:creator>
  <cp:lastModifiedBy>PHANHUUTAI</cp:lastModifiedBy>
  <cp:revision>128</cp:revision>
  <dcterms:created xsi:type="dcterms:W3CDTF">2009-01-02T03:53:33Z</dcterms:created>
  <dcterms:modified xsi:type="dcterms:W3CDTF">2017-10-11T03:01:01Z</dcterms:modified>
</cp:coreProperties>
</file>